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124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Masters/slideMaster8.xml" ContentType="application/vnd.openxmlformats-officedocument.presentationml.slideMaster+xml"/>
  <Override PartName="/ppt/slideMasters/slideMaster11.xml" ContentType="application/vnd.openxmlformats-officedocument.presentationml.slideMaster+xml"/>
  <Override PartName="/ppt/theme/theme14.xml" ContentType="application/vnd.openxmlformats-officedocument.them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4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Masters/slideMaster9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slideLayouts/slideLayout99.xml" ContentType="application/vnd.openxmlformats-officedocument.presentationml.slideLayout+xml"/>
  <Override PartName="/ppt/slideMasters/slideMaster5.xml" ContentType="application/vnd.openxmlformats-officedocument.presentationml.slideMaster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88.xml" ContentType="application/vnd.openxmlformats-officedocument.presentationml.slideLayout+xml"/>
  <Override PartName="/ppt/theme/theme11.xml" ContentType="application/vnd.openxmlformats-officedocument.them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37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Default Extension="wmf" ContentType="image/x-wmf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33.xml" ContentType="application/vnd.openxmlformats-officedocument.presentationml.slideLayout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Masters/slideMaster13.xml" ContentType="application/vnd.openxmlformats-officedocument.presentationml.slideMaster+xml"/>
  <Override PartName="/ppt/slideLayouts/slideLayout100.xml" ContentType="application/vnd.openxmlformats-officedocument.presentationml.slideLayout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theme/theme12.xml" ContentType="application/vnd.openxmlformats-officedocument.them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38.xml" ContentType="application/vnd.openxmlformats-officedocument.presentationml.slideLayout+xml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diagrams/drawing1.xml" ContentType="application/vnd.ms-office.drawingml.diagramDrawing+xml"/>
  <Override PartName="/ppt/slides/slide24.xml" ContentType="application/vnd.openxmlformats-officedocument.presentationml.slide+xml"/>
  <Default Extension="jpeg" ContentType="image/jpeg"/>
  <Override PartName="/ppt/slideLayouts/slideLayout1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34.xml" ContentType="application/vnd.openxmlformats-officedocument.presentationml.slideLayout+xml"/>
  <Override PartName="/ppt/diagrams/quickStyle1.xml" ContentType="application/vnd.openxmlformats-officedocument.drawingml.diagramStyle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theme/theme13.xml" ContentType="application/vnd.openxmlformats-officedocument.theme+xml"/>
  <Override PartName="/ppt/slides/slide8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139.xml" ContentType="application/vnd.openxmlformats-officedocument.presentationml.slideLayout+xml"/>
  <Override PartName="/ppt/diagrams/data1.xml" ContentType="application/vnd.openxmlformats-officedocument.drawingml.diagramData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128.xml" ContentType="application/vnd.openxmlformats-officedocument.presentationml.slideLayout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117.xml" ContentType="application/vnd.openxmlformats-officedocument.presentationml.slideLayout+xml"/>
  <Override PartName="/ppt/diagrams/quickStyle2.xml" ContentType="application/vnd.openxmlformats-officedocument.drawingml.diagramStyle+xml"/>
  <Override PartName="/ppt/theme/theme1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13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1" r:id="rId1"/>
    <p:sldMasterId id="2147483733" r:id="rId2"/>
    <p:sldMasterId id="2147483745" r:id="rId3"/>
    <p:sldMasterId id="2147483757" r:id="rId4"/>
    <p:sldMasterId id="2147483769" r:id="rId5"/>
    <p:sldMasterId id="2147483781" r:id="rId6"/>
    <p:sldMasterId id="2147483793" r:id="rId7"/>
    <p:sldMasterId id="2147483805" r:id="rId8"/>
    <p:sldMasterId id="2147483817" r:id="rId9"/>
    <p:sldMasterId id="2147483829" r:id="rId10"/>
    <p:sldMasterId id="2147483841" r:id="rId11"/>
    <p:sldMasterId id="2147483853" r:id="rId12"/>
    <p:sldMasterId id="2147484497" r:id="rId13"/>
  </p:sldMasterIdLst>
  <p:notesMasterIdLst>
    <p:notesMasterId r:id="rId38"/>
  </p:notesMasterIdLst>
  <p:sldIdLst>
    <p:sldId id="269" r:id="rId14"/>
    <p:sldId id="270" r:id="rId15"/>
    <p:sldId id="258" r:id="rId16"/>
    <p:sldId id="256" r:id="rId17"/>
    <p:sldId id="257" r:id="rId18"/>
    <p:sldId id="259" r:id="rId19"/>
    <p:sldId id="272" r:id="rId20"/>
    <p:sldId id="260" r:id="rId21"/>
    <p:sldId id="261" r:id="rId22"/>
    <p:sldId id="273" r:id="rId23"/>
    <p:sldId id="262" r:id="rId24"/>
    <p:sldId id="263" r:id="rId25"/>
    <p:sldId id="264" r:id="rId26"/>
    <p:sldId id="265" r:id="rId27"/>
    <p:sldId id="274" r:id="rId28"/>
    <p:sldId id="266" r:id="rId29"/>
    <p:sldId id="267" r:id="rId30"/>
    <p:sldId id="268" r:id="rId31"/>
    <p:sldId id="281" r:id="rId32"/>
    <p:sldId id="279" r:id="rId33"/>
    <p:sldId id="280" r:id="rId34"/>
    <p:sldId id="278" r:id="rId35"/>
    <p:sldId id="277" r:id="rId36"/>
    <p:sldId id="275" r:id="rId3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93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9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8.xml"/><Relationship Id="rId34" Type="http://schemas.openxmlformats.org/officeDocument/2006/relationships/slide" Target="slides/slide21.xml"/><Relationship Id="rId42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3.xml"/><Relationship Id="rId20" Type="http://schemas.openxmlformats.org/officeDocument/2006/relationships/slide" Target="slides/slide7.xml"/><Relationship Id="rId29" Type="http://schemas.openxmlformats.org/officeDocument/2006/relationships/slide" Target="slides/slide16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1.xml"/><Relationship Id="rId32" Type="http://schemas.openxmlformats.org/officeDocument/2006/relationships/slide" Target="slides/slide19.xml"/><Relationship Id="rId37" Type="http://schemas.openxmlformats.org/officeDocument/2006/relationships/slide" Target="slides/slide24.xml"/><Relationship Id="rId40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6.xml"/><Relationship Id="rId31" Type="http://schemas.openxmlformats.org/officeDocument/2006/relationships/slide" Target="slides/slide18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slide" Target="slides/slide2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03F2C9A-EA42-48C0-9045-44EBB11AC6BE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B8A3DD07-B3D1-449E-B9E3-58DAD216652A}">
      <dgm:prSet/>
      <dgm:spPr/>
      <dgm:t>
        <a:bodyPr/>
        <a:lstStyle/>
        <a:p>
          <a:pPr rtl="0"/>
          <a:r>
            <a:rPr lang="en-US" dirty="0" err="1"/>
            <a:t>i</a:t>
          </a:r>
          <a:r>
            <a:rPr lang="ru-RU" dirty="0" err="1"/>
            <a:t>здену</a:t>
          </a:r>
          <a:r>
            <a:rPr lang="ru-RU" dirty="0"/>
            <a:t> </a:t>
          </a:r>
          <a:r>
            <a:rPr lang="ru-RU" dirty="0" err="1"/>
            <a:t>жолында</a:t>
          </a:r>
          <a:r>
            <a:rPr lang="ru-RU" dirty="0"/>
            <a:t> ар </a:t>
          </a:r>
          <a:r>
            <a:rPr lang="ru-RU" dirty="0" err="1"/>
            <a:t>турл</a:t>
          </a:r>
          <a:r>
            <a:rPr lang="en-US" dirty="0" err="1"/>
            <a:t>i</a:t>
          </a:r>
          <a:r>
            <a:rPr lang="ru-RU" dirty="0"/>
            <a:t> </a:t>
          </a:r>
          <a:r>
            <a:rPr lang="ru-RU" dirty="0" err="1"/>
            <a:t>гипотезалар</a:t>
          </a:r>
          <a:r>
            <a:rPr lang="ru-RU" dirty="0"/>
            <a:t> мен </a:t>
          </a:r>
          <a:r>
            <a:rPr lang="ru-RU" dirty="0" err="1"/>
            <a:t>теориялардын</a:t>
          </a:r>
          <a:r>
            <a:rPr lang="ru-RU" dirty="0"/>
            <a:t> </a:t>
          </a:r>
          <a:r>
            <a:rPr lang="ru-RU" dirty="0" err="1"/>
            <a:t>арасында</a:t>
          </a:r>
          <a:r>
            <a:rPr lang="ru-RU" dirty="0"/>
            <a:t> </a:t>
          </a:r>
          <a:r>
            <a:rPr lang="ru-RU" dirty="0" err="1"/>
            <a:t>кайшылык</a:t>
          </a:r>
          <a:r>
            <a:rPr lang="ru-RU" dirty="0"/>
            <a:t> </a:t>
          </a:r>
          <a:r>
            <a:rPr lang="ru-RU" dirty="0" err="1"/>
            <a:t>туа</a:t>
          </a:r>
          <a:r>
            <a:rPr lang="ru-RU" dirty="0"/>
            <a:t> </a:t>
          </a:r>
          <a:r>
            <a:rPr lang="ru-RU" dirty="0" err="1"/>
            <a:t>бастаса</a:t>
          </a:r>
          <a:r>
            <a:rPr lang="ru-RU" dirty="0"/>
            <a:t>, </a:t>
          </a:r>
          <a:r>
            <a:rPr lang="ru-RU" dirty="0" err="1"/>
            <a:t>адам</a:t>
          </a:r>
          <a:r>
            <a:rPr lang="ru-RU" dirty="0"/>
            <a:t> </a:t>
          </a:r>
          <a:r>
            <a:rPr lang="ru-RU" dirty="0" err="1"/>
            <a:t>куманданады</a:t>
          </a:r>
          <a:r>
            <a:rPr lang="ru-RU" dirty="0"/>
            <a:t>. </a:t>
          </a:r>
          <a:r>
            <a:rPr lang="ru-RU" dirty="0" err="1"/>
            <a:t>Бул</a:t>
          </a:r>
          <a:r>
            <a:rPr lang="ru-RU" dirty="0"/>
            <a:t> да интеллект</a:t>
          </a:r>
          <a:r>
            <a:rPr lang="en-US" dirty="0" err="1"/>
            <a:t>i</a:t>
          </a:r>
          <a:r>
            <a:rPr lang="ru-RU" dirty="0"/>
            <a:t>л</a:t>
          </a:r>
          <a:r>
            <a:rPr lang="en-US" dirty="0" err="1"/>
            <a:t>i</a:t>
          </a:r>
          <a:r>
            <a:rPr lang="ru-RU" dirty="0"/>
            <a:t>к </a:t>
          </a:r>
          <a:r>
            <a:rPr lang="ru-RU" dirty="0" err="1"/>
            <a:t>сез</a:t>
          </a:r>
          <a:r>
            <a:rPr lang="en-US" dirty="0" err="1"/>
            <a:t>i</a:t>
          </a:r>
          <a:r>
            <a:rPr lang="ru-RU" dirty="0" err="1"/>
            <a:t>мн</a:t>
          </a:r>
          <a:r>
            <a:rPr lang="en-US" dirty="0" err="1"/>
            <a:t>i</a:t>
          </a:r>
          <a:r>
            <a:rPr lang="ru-RU" dirty="0" err="1"/>
            <a:t>н</a:t>
          </a:r>
          <a:r>
            <a:rPr lang="ru-RU" dirty="0"/>
            <a:t> б</a:t>
          </a:r>
          <a:r>
            <a:rPr lang="en-US" dirty="0" err="1"/>
            <a:t>i</a:t>
          </a:r>
          <a:r>
            <a:rPr lang="ru-RU" dirty="0" err="1"/>
            <a:t>р</a:t>
          </a:r>
          <a:r>
            <a:rPr lang="ru-RU" dirty="0"/>
            <a:t> тур</a:t>
          </a:r>
          <a:r>
            <a:rPr lang="en-US" dirty="0" err="1"/>
            <a:t>i</a:t>
          </a:r>
          <a:r>
            <a:rPr lang="ru-RU" dirty="0"/>
            <a:t>, </a:t>
          </a:r>
          <a:r>
            <a:rPr lang="ru-RU" dirty="0" err="1"/>
            <a:t>ойткен</a:t>
          </a:r>
          <a:r>
            <a:rPr lang="en-US" dirty="0" err="1"/>
            <a:t>i</a:t>
          </a:r>
          <a:r>
            <a:rPr lang="ru-RU" dirty="0"/>
            <a:t> </a:t>
          </a:r>
          <a:r>
            <a:rPr lang="ru-RU" dirty="0" err="1"/>
            <a:t>кумандану</a:t>
          </a:r>
          <a:r>
            <a:rPr lang="ru-RU" dirty="0"/>
            <a:t> </a:t>
          </a:r>
          <a:r>
            <a:rPr lang="ru-RU" dirty="0" err="1"/>
            <a:t>гипотезанын</a:t>
          </a:r>
          <a:r>
            <a:rPr lang="ru-RU" dirty="0"/>
            <a:t> </a:t>
          </a:r>
          <a:r>
            <a:rPr lang="ru-RU" dirty="0" err="1"/>
            <a:t>дурыс</a:t>
          </a:r>
          <a:r>
            <a:rPr lang="ru-RU" dirty="0"/>
            <a:t>, </a:t>
          </a:r>
          <a:r>
            <a:rPr lang="ru-RU" dirty="0" err="1"/>
            <a:t>бурыстыгын</a:t>
          </a:r>
          <a:r>
            <a:rPr lang="ru-RU" dirty="0"/>
            <a:t> </a:t>
          </a:r>
          <a:r>
            <a:rPr lang="ru-RU" dirty="0" err="1"/>
            <a:t>ашу</a:t>
          </a:r>
          <a:r>
            <a:rPr lang="ru-RU" dirty="0"/>
            <a:t> </a:t>
          </a:r>
          <a:r>
            <a:rPr lang="ru-RU" dirty="0" err="1"/>
            <a:t>уш</a:t>
          </a:r>
          <a:r>
            <a:rPr lang="en-US" dirty="0" err="1"/>
            <a:t>i</a:t>
          </a:r>
          <a:r>
            <a:rPr lang="ru-RU" dirty="0" err="1"/>
            <a:t>н</a:t>
          </a:r>
          <a:r>
            <a:rPr lang="ru-RU" dirty="0"/>
            <a:t> факт</a:t>
          </a:r>
          <a:r>
            <a:rPr lang="en-US" dirty="0" err="1"/>
            <a:t>i</a:t>
          </a:r>
          <a:r>
            <a:rPr lang="ru-RU" dirty="0" err="1"/>
            <a:t>лерд</a:t>
          </a:r>
          <a:r>
            <a:rPr lang="en-US" dirty="0" err="1"/>
            <a:t>i</a:t>
          </a:r>
          <a:r>
            <a:rPr lang="ru-RU" dirty="0"/>
            <a:t> </a:t>
          </a:r>
          <a:r>
            <a:rPr lang="ru-RU" dirty="0" err="1"/>
            <a:t>салыстыруды</a:t>
          </a:r>
          <a:r>
            <a:rPr lang="ru-RU" dirty="0"/>
            <a:t> т</a:t>
          </a:r>
          <a:r>
            <a:rPr lang="en-US" dirty="0" err="1"/>
            <a:t>i</a:t>
          </a:r>
          <a:r>
            <a:rPr lang="ru-RU" dirty="0" err="1"/>
            <a:t>лейд</a:t>
          </a:r>
          <a:r>
            <a:rPr lang="en-US" dirty="0" err="1"/>
            <a:t>i</a:t>
          </a:r>
          <a:r>
            <a:rPr lang="ru-RU" dirty="0"/>
            <a:t>, </a:t>
          </a:r>
          <a:r>
            <a:rPr lang="ru-RU" dirty="0" err="1"/>
            <a:t>тексеруге</a:t>
          </a:r>
          <a:r>
            <a:rPr lang="ru-RU" dirty="0"/>
            <a:t> </a:t>
          </a:r>
          <a:r>
            <a:rPr lang="ru-RU" dirty="0" err="1"/>
            <a:t>мажбур</a:t>
          </a:r>
          <a:r>
            <a:rPr lang="ru-RU" dirty="0"/>
            <a:t> </a:t>
          </a:r>
          <a:r>
            <a:rPr lang="ru-RU" dirty="0" err="1"/>
            <a:t>етед</a:t>
          </a:r>
          <a:r>
            <a:rPr lang="en-US" dirty="0" err="1"/>
            <a:t>i</a:t>
          </a:r>
          <a:r>
            <a:rPr lang="ru-RU" dirty="0"/>
            <a:t>.</a:t>
          </a:r>
        </a:p>
      </dgm:t>
    </dgm:pt>
    <dgm:pt modelId="{EBD502F2-4E1D-45E6-A948-24474B55136C}" type="parTrans" cxnId="{26AA336F-36DF-469F-8B8A-D6784FE9D0FA}">
      <dgm:prSet/>
      <dgm:spPr/>
      <dgm:t>
        <a:bodyPr/>
        <a:lstStyle/>
        <a:p>
          <a:endParaRPr lang="ru-RU"/>
        </a:p>
      </dgm:t>
    </dgm:pt>
    <dgm:pt modelId="{23A96C60-DD14-43F1-82AB-42C8E6110950}" type="sibTrans" cxnId="{26AA336F-36DF-469F-8B8A-D6784FE9D0FA}">
      <dgm:prSet/>
      <dgm:spPr/>
      <dgm:t>
        <a:bodyPr/>
        <a:lstStyle/>
        <a:p>
          <a:endParaRPr lang="ru-RU"/>
        </a:p>
      </dgm:t>
    </dgm:pt>
    <dgm:pt modelId="{980AA881-0347-4BC2-88EA-FF1B61E03C36}">
      <dgm:prSet/>
      <dgm:spPr/>
      <dgm:t>
        <a:bodyPr/>
        <a:lstStyle/>
        <a:p>
          <a:pPr rtl="0"/>
          <a:r>
            <a:rPr lang="ru-RU" dirty="0" err="1"/>
            <a:t>Егер</a:t>
          </a:r>
          <a:r>
            <a:rPr lang="ru-RU" dirty="0"/>
            <a:t> де </a:t>
          </a:r>
          <a:r>
            <a:rPr lang="ru-RU" dirty="0" err="1"/>
            <a:t>осындай</a:t>
          </a:r>
          <a:r>
            <a:rPr lang="ru-RU" dirty="0"/>
            <a:t> </a:t>
          </a:r>
          <a:r>
            <a:rPr lang="en-US" dirty="0" err="1"/>
            <a:t>i</a:t>
          </a:r>
          <a:r>
            <a:rPr lang="ru-RU" dirty="0" err="1"/>
            <a:t>здену</a:t>
          </a:r>
          <a:r>
            <a:rPr lang="ru-RU" dirty="0"/>
            <a:t> </a:t>
          </a:r>
          <a:r>
            <a:rPr lang="ru-RU" dirty="0" err="1"/>
            <a:t>барысында</a:t>
          </a:r>
          <a:r>
            <a:rPr lang="ru-RU" dirty="0"/>
            <a:t> </a:t>
          </a:r>
          <a:r>
            <a:rPr lang="ru-RU" dirty="0" err="1"/>
            <a:t>болжаулары</a:t>
          </a:r>
          <a:r>
            <a:rPr lang="ru-RU" dirty="0"/>
            <a:t> </a:t>
          </a:r>
          <a:r>
            <a:rPr lang="ru-RU" dirty="0" err="1"/>
            <a:t>далелден</a:t>
          </a:r>
          <a:r>
            <a:rPr lang="en-US" dirty="0" err="1"/>
            <a:t>i</a:t>
          </a:r>
          <a:r>
            <a:rPr lang="ru-RU" dirty="0" err="1"/>
            <a:t>лсе</a:t>
          </a:r>
          <a:r>
            <a:rPr lang="ru-RU" dirty="0"/>
            <a:t>, </a:t>
          </a:r>
          <a:r>
            <a:rPr lang="ru-RU" dirty="0" err="1"/>
            <a:t>адамда</a:t>
          </a:r>
          <a:r>
            <a:rPr lang="ru-RU" dirty="0"/>
            <a:t> </a:t>
          </a:r>
          <a:r>
            <a:rPr lang="ru-RU" b="1" i="1" dirty="0"/>
            <a:t>сен</a:t>
          </a:r>
          <a:r>
            <a:rPr lang="en-US" b="1" i="1" dirty="0" err="1"/>
            <a:t>i</a:t>
          </a:r>
          <a:r>
            <a:rPr lang="ru-RU" b="1" i="1" dirty="0"/>
            <a:t>м </a:t>
          </a:r>
          <a:r>
            <a:rPr lang="ru-RU" b="1" i="1" dirty="0" err="1"/>
            <a:t>сез</a:t>
          </a:r>
          <a:r>
            <a:rPr lang="en-US" b="1" i="1" dirty="0" err="1"/>
            <a:t>i</a:t>
          </a:r>
          <a:r>
            <a:rPr lang="ru-RU" b="1" i="1" dirty="0"/>
            <a:t>м</a:t>
          </a:r>
          <a:r>
            <a:rPr lang="en-US" b="1" i="1" dirty="0" err="1"/>
            <a:t>i</a:t>
          </a:r>
          <a:r>
            <a:rPr lang="ru-RU" dirty="0"/>
            <a:t> </a:t>
          </a:r>
          <a:r>
            <a:rPr lang="ru-RU" dirty="0" err="1"/>
            <a:t>пайда</a:t>
          </a:r>
          <a:r>
            <a:rPr lang="ru-RU" dirty="0"/>
            <a:t> </a:t>
          </a:r>
          <a:r>
            <a:rPr lang="ru-RU" dirty="0" err="1"/>
            <a:t>болады</a:t>
          </a:r>
          <a:r>
            <a:rPr lang="ru-RU" dirty="0"/>
            <a:t>.</a:t>
          </a:r>
        </a:p>
      </dgm:t>
    </dgm:pt>
    <dgm:pt modelId="{9BF9B77F-B002-4AF9-91FD-91A4F8B4CA1C}" type="parTrans" cxnId="{AF687136-F732-4337-8CB9-3E16747E71B6}">
      <dgm:prSet/>
      <dgm:spPr/>
      <dgm:t>
        <a:bodyPr/>
        <a:lstStyle/>
        <a:p>
          <a:endParaRPr lang="ru-RU"/>
        </a:p>
      </dgm:t>
    </dgm:pt>
    <dgm:pt modelId="{A71DCA6D-F013-480D-910E-488ED7B783B4}" type="sibTrans" cxnId="{AF687136-F732-4337-8CB9-3E16747E71B6}">
      <dgm:prSet/>
      <dgm:spPr/>
      <dgm:t>
        <a:bodyPr/>
        <a:lstStyle/>
        <a:p>
          <a:endParaRPr lang="ru-RU"/>
        </a:p>
      </dgm:t>
    </dgm:pt>
    <dgm:pt modelId="{7B347E6E-233F-468F-AAF5-3843293417FB}" type="pres">
      <dgm:prSet presAssocID="{A03F2C9A-EA42-48C0-9045-44EBB11AC6BE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F0721B8-A165-4434-9112-04411CAD7EC1}" type="pres">
      <dgm:prSet presAssocID="{B8A3DD07-B3D1-449E-B9E3-58DAD216652A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47132C3-06BC-49C3-BA64-24C9D6EE6296}" type="pres">
      <dgm:prSet presAssocID="{23A96C60-DD14-43F1-82AB-42C8E6110950}" presName="sibTrans" presStyleLbl="sibTrans2D1" presStyleIdx="0" presStyleCnt="1"/>
      <dgm:spPr/>
      <dgm:t>
        <a:bodyPr/>
        <a:lstStyle/>
        <a:p>
          <a:endParaRPr lang="ru-RU"/>
        </a:p>
      </dgm:t>
    </dgm:pt>
    <dgm:pt modelId="{E4680AB1-C0FB-4637-8A77-AEA8030131D7}" type="pres">
      <dgm:prSet presAssocID="{23A96C60-DD14-43F1-82AB-42C8E6110950}" presName="connectorText" presStyleLbl="sibTrans2D1" presStyleIdx="0" presStyleCnt="1"/>
      <dgm:spPr/>
      <dgm:t>
        <a:bodyPr/>
        <a:lstStyle/>
        <a:p>
          <a:endParaRPr lang="ru-RU"/>
        </a:p>
      </dgm:t>
    </dgm:pt>
    <dgm:pt modelId="{30B79B2D-D3A8-4944-BCA2-5F5B7BB7499C}" type="pres">
      <dgm:prSet presAssocID="{980AA881-0347-4BC2-88EA-FF1B61E03C36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9D4E657-0E9E-46FD-BE34-E8FE6D84C268}" type="presOf" srcId="{980AA881-0347-4BC2-88EA-FF1B61E03C36}" destId="{30B79B2D-D3A8-4944-BCA2-5F5B7BB7499C}" srcOrd="0" destOrd="0" presId="urn:microsoft.com/office/officeart/2005/8/layout/process1"/>
    <dgm:cxn modelId="{AF687136-F732-4337-8CB9-3E16747E71B6}" srcId="{A03F2C9A-EA42-48C0-9045-44EBB11AC6BE}" destId="{980AA881-0347-4BC2-88EA-FF1B61E03C36}" srcOrd="1" destOrd="0" parTransId="{9BF9B77F-B002-4AF9-91FD-91A4F8B4CA1C}" sibTransId="{A71DCA6D-F013-480D-910E-488ED7B783B4}"/>
    <dgm:cxn modelId="{88BD5C3C-9D8F-4D3C-8354-9E1674B3A268}" type="presOf" srcId="{23A96C60-DD14-43F1-82AB-42C8E6110950}" destId="{F47132C3-06BC-49C3-BA64-24C9D6EE6296}" srcOrd="0" destOrd="0" presId="urn:microsoft.com/office/officeart/2005/8/layout/process1"/>
    <dgm:cxn modelId="{81C4769F-7005-4664-8DC6-EF2E37ED8341}" type="presOf" srcId="{23A96C60-DD14-43F1-82AB-42C8E6110950}" destId="{E4680AB1-C0FB-4637-8A77-AEA8030131D7}" srcOrd="1" destOrd="0" presId="urn:microsoft.com/office/officeart/2005/8/layout/process1"/>
    <dgm:cxn modelId="{9FD8F495-A932-4EE7-BE2E-34A5F5C3C969}" type="presOf" srcId="{B8A3DD07-B3D1-449E-B9E3-58DAD216652A}" destId="{1F0721B8-A165-4434-9112-04411CAD7EC1}" srcOrd="0" destOrd="0" presId="urn:microsoft.com/office/officeart/2005/8/layout/process1"/>
    <dgm:cxn modelId="{26AA336F-36DF-469F-8B8A-D6784FE9D0FA}" srcId="{A03F2C9A-EA42-48C0-9045-44EBB11AC6BE}" destId="{B8A3DD07-B3D1-449E-B9E3-58DAD216652A}" srcOrd="0" destOrd="0" parTransId="{EBD502F2-4E1D-45E6-A948-24474B55136C}" sibTransId="{23A96C60-DD14-43F1-82AB-42C8E6110950}"/>
    <dgm:cxn modelId="{14171BDF-7190-4EB0-8F4E-825F198ACEFD}" type="presOf" srcId="{A03F2C9A-EA42-48C0-9045-44EBB11AC6BE}" destId="{7B347E6E-233F-468F-AAF5-3843293417FB}" srcOrd="0" destOrd="0" presId="urn:microsoft.com/office/officeart/2005/8/layout/process1"/>
    <dgm:cxn modelId="{BE9CAB98-236F-4551-AAE6-516A4A6A4187}" type="presParOf" srcId="{7B347E6E-233F-468F-AAF5-3843293417FB}" destId="{1F0721B8-A165-4434-9112-04411CAD7EC1}" srcOrd="0" destOrd="0" presId="urn:microsoft.com/office/officeart/2005/8/layout/process1"/>
    <dgm:cxn modelId="{69DADE55-4F12-4701-AF13-1AC55B927B58}" type="presParOf" srcId="{7B347E6E-233F-468F-AAF5-3843293417FB}" destId="{F47132C3-06BC-49C3-BA64-24C9D6EE6296}" srcOrd="1" destOrd="0" presId="urn:microsoft.com/office/officeart/2005/8/layout/process1"/>
    <dgm:cxn modelId="{6876E9B1-B923-4FE2-994F-64925DA1BF9B}" type="presParOf" srcId="{F47132C3-06BC-49C3-BA64-24C9D6EE6296}" destId="{E4680AB1-C0FB-4637-8A77-AEA8030131D7}" srcOrd="0" destOrd="0" presId="urn:microsoft.com/office/officeart/2005/8/layout/process1"/>
    <dgm:cxn modelId="{7E432D46-71F4-4840-83CD-BBAAADE01CBD}" type="presParOf" srcId="{7B347E6E-233F-468F-AAF5-3843293417FB}" destId="{30B79B2D-D3A8-4944-BCA2-5F5B7BB7499C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6CD271B-5B62-4331-86D8-6D68E52B6C76}" type="doc">
      <dgm:prSet loTypeId="urn:microsoft.com/office/officeart/2005/8/layout/hProcess1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D991D30-4F76-4A35-85AF-9ABC6E105FE6}">
      <dgm:prSet/>
      <dgm:spPr/>
      <dgm:t>
        <a:bodyPr/>
        <a:lstStyle/>
        <a:p>
          <a:pPr rtl="0"/>
          <a:r>
            <a:rPr lang="ru-RU" dirty="0" err="1"/>
            <a:t>Заттар</a:t>
          </a:r>
          <a:r>
            <a:rPr lang="ru-RU" dirty="0"/>
            <a:t> </a:t>
          </a:r>
          <a:r>
            <a:rPr lang="ru-RU" dirty="0" err="1"/>
            <a:t>арасындагы</a:t>
          </a:r>
          <a:r>
            <a:rPr lang="ru-RU" dirty="0"/>
            <a:t> </a:t>
          </a:r>
          <a:r>
            <a:rPr lang="ru-RU" dirty="0" err="1"/>
            <a:t>байланыс</a:t>
          </a:r>
          <a:r>
            <a:rPr lang="ru-RU" dirty="0"/>
            <a:t> пен </a:t>
          </a:r>
          <a:r>
            <a:rPr lang="ru-RU" dirty="0" err="1"/>
            <a:t>катынастарын</a:t>
          </a:r>
          <a:r>
            <a:rPr lang="ru-RU" dirty="0"/>
            <a:t> </a:t>
          </a:r>
          <a:r>
            <a:rPr lang="ru-RU" dirty="0" err="1"/>
            <a:t>бейнелегенде</a:t>
          </a:r>
          <a:r>
            <a:rPr lang="ru-RU" dirty="0"/>
            <a:t>, </a:t>
          </a:r>
          <a:r>
            <a:rPr lang="ru-RU" dirty="0" err="1"/>
            <a:t>бурын</a:t>
          </a:r>
          <a:r>
            <a:rPr lang="ru-RU" dirty="0"/>
            <a:t> </a:t>
          </a:r>
          <a:r>
            <a:rPr lang="ru-RU" dirty="0" err="1"/>
            <a:t>ом</a:t>
          </a:r>
          <a:r>
            <a:rPr lang="en-US" dirty="0" err="1"/>
            <a:t>i</a:t>
          </a:r>
          <a:r>
            <a:rPr lang="ru-RU" dirty="0" err="1"/>
            <a:t>р</a:t>
          </a:r>
          <a:r>
            <a:rPr lang="en-US" dirty="0" err="1"/>
            <a:t>i</a:t>
          </a:r>
          <a:r>
            <a:rPr lang="ru-RU" dirty="0" err="1"/>
            <a:t>нде</a:t>
          </a:r>
          <a:r>
            <a:rPr lang="ru-RU" dirty="0"/>
            <a:t> </a:t>
          </a:r>
          <a:r>
            <a:rPr lang="ru-RU" dirty="0" err="1"/>
            <a:t>кездеспеген</a:t>
          </a:r>
          <a:r>
            <a:rPr lang="ru-RU" dirty="0"/>
            <a:t> </a:t>
          </a:r>
          <a:r>
            <a:rPr lang="ru-RU" dirty="0" err="1"/>
            <a:t>жана</a:t>
          </a:r>
          <a:r>
            <a:rPr lang="ru-RU" dirty="0"/>
            <a:t> м</a:t>
          </a:r>
          <a:r>
            <a:rPr lang="en-US" dirty="0" err="1"/>
            <a:t>i</a:t>
          </a:r>
          <a:r>
            <a:rPr lang="ru-RU" dirty="0" err="1"/>
            <a:t>ндеттерд</a:t>
          </a:r>
          <a:r>
            <a:rPr lang="en-US" dirty="0" err="1"/>
            <a:t>i</a:t>
          </a:r>
          <a:r>
            <a:rPr lang="ru-RU" dirty="0"/>
            <a:t> </a:t>
          </a:r>
          <a:r>
            <a:rPr lang="ru-RU" dirty="0" err="1"/>
            <a:t>жануарлардын</a:t>
          </a:r>
          <a:r>
            <a:rPr lang="ru-RU" dirty="0"/>
            <a:t> </a:t>
          </a:r>
          <a:r>
            <a:rPr lang="ru-RU" dirty="0" err="1"/>
            <a:t>шеше</a:t>
          </a:r>
          <a:r>
            <a:rPr lang="ru-RU" dirty="0"/>
            <a:t> </a:t>
          </a:r>
          <a:r>
            <a:rPr lang="ru-RU" dirty="0" err="1"/>
            <a:t>бастауын</a:t>
          </a:r>
          <a:r>
            <a:rPr lang="ru-RU" dirty="0"/>
            <a:t> </a:t>
          </a:r>
          <a:r>
            <a:rPr lang="ru-RU" b="1" i="1" dirty="0"/>
            <a:t>интеллект</a:t>
          </a:r>
          <a:r>
            <a:rPr lang="en-US" b="1" i="1" dirty="0" err="1"/>
            <a:t>i</a:t>
          </a:r>
          <a:r>
            <a:rPr lang="ru-RU" b="1" i="1" dirty="0"/>
            <a:t>к м</a:t>
          </a:r>
          <a:r>
            <a:rPr lang="en-US" b="1" i="1" dirty="0" err="1"/>
            <a:t>i</a:t>
          </a:r>
          <a:r>
            <a:rPr lang="ru-RU" b="1" i="1" dirty="0" err="1"/>
            <a:t>нез</a:t>
          </a:r>
          <a:r>
            <a:rPr lang="ru-RU" dirty="0"/>
            <a:t> </a:t>
          </a:r>
          <a:r>
            <a:rPr lang="ru-RU" dirty="0" err="1"/>
            <a:t>деп</a:t>
          </a:r>
          <a:r>
            <a:rPr lang="ru-RU" dirty="0"/>
            <a:t> </a:t>
          </a:r>
          <a:r>
            <a:rPr lang="ru-RU" dirty="0" err="1"/>
            <a:t>атайды</a:t>
          </a:r>
          <a:r>
            <a:rPr lang="ru-RU" dirty="0"/>
            <a:t>.</a:t>
          </a:r>
        </a:p>
      </dgm:t>
    </dgm:pt>
    <dgm:pt modelId="{958223DA-1753-44AF-A4A5-9A46C0A73DC5}" type="parTrans" cxnId="{ACC00FB8-054D-43BB-922E-27081B103E9D}">
      <dgm:prSet/>
      <dgm:spPr/>
      <dgm:t>
        <a:bodyPr/>
        <a:lstStyle/>
        <a:p>
          <a:endParaRPr lang="ru-RU"/>
        </a:p>
      </dgm:t>
    </dgm:pt>
    <dgm:pt modelId="{0281473D-86E5-4E6C-999D-B94CAC4D2540}" type="sibTrans" cxnId="{ACC00FB8-054D-43BB-922E-27081B103E9D}">
      <dgm:prSet/>
      <dgm:spPr/>
      <dgm:t>
        <a:bodyPr/>
        <a:lstStyle/>
        <a:p>
          <a:endParaRPr lang="ru-RU"/>
        </a:p>
      </dgm:t>
    </dgm:pt>
    <dgm:pt modelId="{F5F54F62-D2B9-4EAD-BB56-A9D6E2E3A8EC}">
      <dgm:prSet/>
      <dgm:spPr/>
      <dgm:t>
        <a:bodyPr/>
        <a:lstStyle/>
        <a:p>
          <a:pPr rtl="0"/>
          <a:endParaRPr lang="ru-RU" dirty="0"/>
        </a:p>
      </dgm:t>
    </dgm:pt>
    <dgm:pt modelId="{983BB977-57CA-427D-93A3-FC9BEED42A7F}" type="parTrans" cxnId="{4A6294F6-909D-41F9-B17F-AE99218BBE98}">
      <dgm:prSet/>
      <dgm:spPr/>
      <dgm:t>
        <a:bodyPr/>
        <a:lstStyle/>
        <a:p>
          <a:endParaRPr lang="ru-RU"/>
        </a:p>
      </dgm:t>
    </dgm:pt>
    <dgm:pt modelId="{B839383E-15AA-4D89-8247-529B5E0AFB77}" type="sibTrans" cxnId="{4A6294F6-909D-41F9-B17F-AE99218BBE98}">
      <dgm:prSet/>
      <dgm:spPr/>
      <dgm:t>
        <a:bodyPr/>
        <a:lstStyle/>
        <a:p>
          <a:endParaRPr lang="ru-RU"/>
        </a:p>
      </dgm:t>
    </dgm:pt>
    <dgm:pt modelId="{06395EEB-7CDA-4961-8D39-D2E8857C2F5C}" type="pres">
      <dgm:prSet presAssocID="{16CD271B-5B62-4331-86D8-6D68E52B6C76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ED1925A-BEFE-41CB-AB86-4D5FA432B15E}" type="pres">
      <dgm:prSet presAssocID="{16CD271B-5B62-4331-86D8-6D68E52B6C76}" presName="arrow" presStyleLbl="bgShp" presStyleIdx="0" presStyleCnt="1"/>
      <dgm:spPr/>
    </dgm:pt>
    <dgm:pt modelId="{1F5EB119-4CF3-4E2C-A18B-1110D8F90BE6}" type="pres">
      <dgm:prSet presAssocID="{16CD271B-5B62-4331-86D8-6D68E52B6C76}" presName="points" presStyleCnt="0"/>
      <dgm:spPr/>
    </dgm:pt>
    <dgm:pt modelId="{E83D47D6-8506-4E9F-93FF-387325661E6D}" type="pres">
      <dgm:prSet presAssocID="{4D991D30-4F76-4A35-85AF-9ABC6E105FE6}" presName="compositeA" presStyleCnt="0"/>
      <dgm:spPr/>
    </dgm:pt>
    <dgm:pt modelId="{A925F1E0-3638-4994-ACAC-2594ED24BB92}" type="pres">
      <dgm:prSet presAssocID="{4D991D30-4F76-4A35-85AF-9ABC6E105FE6}" presName="textA" presStyleLbl="revTx" presStyleIdx="0" presStyleCnt="2" custScaleX="20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EE2373-28F3-4042-9255-A4A37C539244}" type="pres">
      <dgm:prSet presAssocID="{4D991D30-4F76-4A35-85AF-9ABC6E105FE6}" presName="circleA" presStyleLbl="node1" presStyleIdx="0" presStyleCnt="2"/>
      <dgm:spPr/>
    </dgm:pt>
    <dgm:pt modelId="{DB6F7EEF-0246-4A1A-8810-7E692EE93A61}" type="pres">
      <dgm:prSet presAssocID="{4D991D30-4F76-4A35-85AF-9ABC6E105FE6}" presName="spaceA" presStyleCnt="0"/>
      <dgm:spPr/>
    </dgm:pt>
    <dgm:pt modelId="{16BC5A8F-198E-4598-A07D-402AC0CF5E3F}" type="pres">
      <dgm:prSet presAssocID="{0281473D-86E5-4E6C-999D-B94CAC4D2540}" presName="space" presStyleCnt="0"/>
      <dgm:spPr/>
    </dgm:pt>
    <dgm:pt modelId="{D85FF0AC-A77A-429D-B653-D9E1613DEC39}" type="pres">
      <dgm:prSet presAssocID="{F5F54F62-D2B9-4EAD-BB56-A9D6E2E3A8EC}" presName="compositeB" presStyleCnt="0"/>
      <dgm:spPr/>
    </dgm:pt>
    <dgm:pt modelId="{14E1CA84-AF45-46E4-992E-179403C8FD4D}" type="pres">
      <dgm:prSet presAssocID="{F5F54F62-D2B9-4EAD-BB56-A9D6E2E3A8EC}" presName="textB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5BBA9F-DE04-45AA-9913-1DA2868592B9}" type="pres">
      <dgm:prSet presAssocID="{F5F54F62-D2B9-4EAD-BB56-A9D6E2E3A8EC}" presName="circleB" presStyleLbl="node1" presStyleIdx="1" presStyleCnt="2"/>
      <dgm:spPr/>
    </dgm:pt>
    <dgm:pt modelId="{9F8D1DE8-6093-4FD2-A8B8-5DFFBD99E9DE}" type="pres">
      <dgm:prSet presAssocID="{F5F54F62-D2B9-4EAD-BB56-A9D6E2E3A8EC}" presName="spaceB" presStyleCnt="0"/>
      <dgm:spPr/>
    </dgm:pt>
  </dgm:ptLst>
  <dgm:cxnLst>
    <dgm:cxn modelId="{DC03F9BA-AB8E-411F-8C64-A6F8BB5DFBB5}" type="presOf" srcId="{16CD271B-5B62-4331-86D8-6D68E52B6C76}" destId="{06395EEB-7CDA-4961-8D39-D2E8857C2F5C}" srcOrd="0" destOrd="0" presId="urn:microsoft.com/office/officeart/2005/8/layout/hProcess11"/>
    <dgm:cxn modelId="{ACC00FB8-054D-43BB-922E-27081B103E9D}" srcId="{16CD271B-5B62-4331-86D8-6D68E52B6C76}" destId="{4D991D30-4F76-4A35-85AF-9ABC6E105FE6}" srcOrd="0" destOrd="0" parTransId="{958223DA-1753-44AF-A4A5-9A46C0A73DC5}" sibTransId="{0281473D-86E5-4E6C-999D-B94CAC4D2540}"/>
    <dgm:cxn modelId="{0328A92D-FC2C-4AA8-A978-DC69ADFB4882}" type="presOf" srcId="{4D991D30-4F76-4A35-85AF-9ABC6E105FE6}" destId="{A925F1E0-3638-4994-ACAC-2594ED24BB92}" srcOrd="0" destOrd="0" presId="urn:microsoft.com/office/officeart/2005/8/layout/hProcess11"/>
    <dgm:cxn modelId="{4A6294F6-909D-41F9-B17F-AE99218BBE98}" srcId="{16CD271B-5B62-4331-86D8-6D68E52B6C76}" destId="{F5F54F62-D2B9-4EAD-BB56-A9D6E2E3A8EC}" srcOrd="1" destOrd="0" parTransId="{983BB977-57CA-427D-93A3-FC9BEED42A7F}" sibTransId="{B839383E-15AA-4D89-8247-529B5E0AFB77}"/>
    <dgm:cxn modelId="{FA29FAC8-D478-48C1-A109-8CBD8B08FE9E}" type="presOf" srcId="{F5F54F62-D2B9-4EAD-BB56-A9D6E2E3A8EC}" destId="{14E1CA84-AF45-46E4-992E-179403C8FD4D}" srcOrd="0" destOrd="0" presId="urn:microsoft.com/office/officeart/2005/8/layout/hProcess11"/>
    <dgm:cxn modelId="{95CFD491-0154-4775-907D-479D3313105A}" type="presParOf" srcId="{06395EEB-7CDA-4961-8D39-D2E8857C2F5C}" destId="{EED1925A-BEFE-41CB-AB86-4D5FA432B15E}" srcOrd="0" destOrd="0" presId="urn:microsoft.com/office/officeart/2005/8/layout/hProcess11"/>
    <dgm:cxn modelId="{81D4D339-576C-48E4-B2F0-48EBFB97B9B1}" type="presParOf" srcId="{06395EEB-7CDA-4961-8D39-D2E8857C2F5C}" destId="{1F5EB119-4CF3-4E2C-A18B-1110D8F90BE6}" srcOrd="1" destOrd="0" presId="urn:microsoft.com/office/officeart/2005/8/layout/hProcess11"/>
    <dgm:cxn modelId="{7AC5931E-B469-417C-97D8-0E821128ED18}" type="presParOf" srcId="{1F5EB119-4CF3-4E2C-A18B-1110D8F90BE6}" destId="{E83D47D6-8506-4E9F-93FF-387325661E6D}" srcOrd="0" destOrd="0" presId="urn:microsoft.com/office/officeart/2005/8/layout/hProcess11"/>
    <dgm:cxn modelId="{926DF96E-6432-44EA-9E36-60236AC812F1}" type="presParOf" srcId="{E83D47D6-8506-4E9F-93FF-387325661E6D}" destId="{A925F1E0-3638-4994-ACAC-2594ED24BB92}" srcOrd="0" destOrd="0" presId="urn:microsoft.com/office/officeart/2005/8/layout/hProcess11"/>
    <dgm:cxn modelId="{A759C022-ADE5-4C50-B35A-6FFBD1E3852F}" type="presParOf" srcId="{E83D47D6-8506-4E9F-93FF-387325661E6D}" destId="{28EE2373-28F3-4042-9255-A4A37C539244}" srcOrd="1" destOrd="0" presId="urn:microsoft.com/office/officeart/2005/8/layout/hProcess11"/>
    <dgm:cxn modelId="{E8CE5A76-8A88-485E-8BBE-C46B7E2B27C8}" type="presParOf" srcId="{E83D47D6-8506-4E9F-93FF-387325661E6D}" destId="{DB6F7EEF-0246-4A1A-8810-7E692EE93A61}" srcOrd="2" destOrd="0" presId="urn:microsoft.com/office/officeart/2005/8/layout/hProcess11"/>
    <dgm:cxn modelId="{3717F0A7-6F64-49E3-B2A0-D1C9775EAA12}" type="presParOf" srcId="{1F5EB119-4CF3-4E2C-A18B-1110D8F90BE6}" destId="{16BC5A8F-198E-4598-A07D-402AC0CF5E3F}" srcOrd="1" destOrd="0" presId="urn:microsoft.com/office/officeart/2005/8/layout/hProcess11"/>
    <dgm:cxn modelId="{2A27C8E6-3D10-4762-9BD8-8E4886BAAE52}" type="presParOf" srcId="{1F5EB119-4CF3-4E2C-A18B-1110D8F90BE6}" destId="{D85FF0AC-A77A-429D-B653-D9E1613DEC39}" srcOrd="2" destOrd="0" presId="urn:microsoft.com/office/officeart/2005/8/layout/hProcess11"/>
    <dgm:cxn modelId="{0300CE93-2539-4179-8E29-6C301FBA60EB}" type="presParOf" srcId="{D85FF0AC-A77A-429D-B653-D9E1613DEC39}" destId="{14E1CA84-AF45-46E4-992E-179403C8FD4D}" srcOrd="0" destOrd="0" presId="urn:microsoft.com/office/officeart/2005/8/layout/hProcess11"/>
    <dgm:cxn modelId="{38E9180E-5CD0-4869-9767-46E45A929B7C}" type="presParOf" srcId="{D85FF0AC-A77A-429D-B653-D9E1613DEC39}" destId="{5E5BBA9F-DE04-45AA-9913-1DA2868592B9}" srcOrd="1" destOrd="0" presId="urn:microsoft.com/office/officeart/2005/8/layout/hProcess11"/>
    <dgm:cxn modelId="{2A7EC075-BA6D-4280-AA8A-1D58088AE72A}" type="presParOf" srcId="{D85FF0AC-A77A-429D-B653-D9E1613DEC39}" destId="{9F8D1DE8-6093-4FD2-A8B8-5DFFBD99E9DE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F0721B8-A165-4434-9112-04411CAD7EC1}">
      <dsp:nvSpPr>
        <dsp:cNvPr id="0" name=""/>
        <dsp:cNvSpPr/>
      </dsp:nvSpPr>
      <dsp:spPr>
        <a:xfrm>
          <a:off x="1607" y="1330159"/>
          <a:ext cx="3427660" cy="321343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/>
            <a:t>i</a:t>
          </a:r>
          <a:r>
            <a:rPr lang="ru-RU" sz="1800" kern="1200" dirty="0" err="1"/>
            <a:t>здену</a:t>
          </a:r>
          <a:r>
            <a:rPr lang="ru-RU" sz="1800" kern="1200" dirty="0"/>
            <a:t> </a:t>
          </a:r>
          <a:r>
            <a:rPr lang="ru-RU" sz="1800" kern="1200" dirty="0" err="1"/>
            <a:t>жолында</a:t>
          </a:r>
          <a:r>
            <a:rPr lang="ru-RU" sz="1800" kern="1200" dirty="0"/>
            <a:t> ар </a:t>
          </a:r>
          <a:r>
            <a:rPr lang="ru-RU" sz="1800" kern="1200" dirty="0" err="1"/>
            <a:t>турл</a:t>
          </a:r>
          <a:r>
            <a:rPr lang="en-US" sz="1800" kern="1200" dirty="0" err="1"/>
            <a:t>i</a:t>
          </a:r>
          <a:r>
            <a:rPr lang="ru-RU" sz="1800" kern="1200" dirty="0"/>
            <a:t> </a:t>
          </a:r>
          <a:r>
            <a:rPr lang="ru-RU" sz="1800" kern="1200" dirty="0" err="1"/>
            <a:t>гипотезалар</a:t>
          </a:r>
          <a:r>
            <a:rPr lang="ru-RU" sz="1800" kern="1200" dirty="0"/>
            <a:t> мен </a:t>
          </a:r>
          <a:r>
            <a:rPr lang="ru-RU" sz="1800" kern="1200" dirty="0" err="1"/>
            <a:t>теориялардын</a:t>
          </a:r>
          <a:r>
            <a:rPr lang="ru-RU" sz="1800" kern="1200" dirty="0"/>
            <a:t> </a:t>
          </a:r>
          <a:r>
            <a:rPr lang="ru-RU" sz="1800" kern="1200" dirty="0" err="1"/>
            <a:t>арасында</a:t>
          </a:r>
          <a:r>
            <a:rPr lang="ru-RU" sz="1800" kern="1200" dirty="0"/>
            <a:t> </a:t>
          </a:r>
          <a:r>
            <a:rPr lang="ru-RU" sz="1800" kern="1200" dirty="0" err="1"/>
            <a:t>кайшылык</a:t>
          </a:r>
          <a:r>
            <a:rPr lang="ru-RU" sz="1800" kern="1200" dirty="0"/>
            <a:t> </a:t>
          </a:r>
          <a:r>
            <a:rPr lang="ru-RU" sz="1800" kern="1200" dirty="0" err="1"/>
            <a:t>туа</a:t>
          </a:r>
          <a:r>
            <a:rPr lang="ru-RU" sz="1800" kern="1200" dirty="0"/>
            <a:t> </a:t>
          </a:r>
          <a:r>
            <a:rPr lang="ru-RU" sz="1800" kern="1200" dirty="0" err="1"/>
            <a:t>бастаса</a:t>
          </a:r>
          <a:r>
            <a:rPr lang="ru-RU" sz="1800" kern="1200" dirty="0"/>
            <a:t>, </a:t>
          </a:r>
          <a:r>
            <a:rPr lang="ru-RU" sz="1800" kern="1200" dirty="0" err="1"/>
            <a:t>адам</a:t>
          </a:r>
          <a:r>
            <a:rPr lang="ru-RU" sz="1800" kern="1200" dirty="0"/>
            <a:t> </a:t>
          </a:r>
          <a:r>
            <a:rPr lang="ru-RU" sz="1800" kern="1200" dirty="0" err="1"/>
            <a:t>куманданады</a:t>
          </a:r>
          <a:r>
            <a:rPr lang="ru-RU" sz="1800" kern="1200" dirty="0"/>
            <a:t>. </a:t>
          </a:r>
          <a:r>
            <a:rPr lang="ru-RU" sz="1800" kern="1200" dirty="0" err="1"/>
            <a:t>Бул</a:t>
          </a:r>
          <a:r>
            <a:rPr lang="ru-RU" sz="1800" kern="1200" dirty="0"/>
            <a:t> да интеллект</a:t>
          </a:r>
          <a:r>
            <a:rPr lang="en-US" sz="1800" kern="1200" dirty="0" err="1"/>
            <a:t>i</a:t>
          </a:r>
          <a:r>
            <a:rPr lang="ru-RU" sz="1800" kern="1200" dirty="0"/>
            <a:t>л</a:t>
          </a:r>
          <a:r>
            <a:rPr lang="en-US" sz="1800" kern="1200" dirty="0" err="1"/>
            <a:t>i</a:t>
          </a:r>
          <a:r>
            <a:rPr lang="ru-RU" sz="1800" kern="1200" dirty="0"/>
            <a:t>к </a:t>
          </a:r>
          <a:r>
            <a:rPr lang="ru-RU" sz="1800" kern="1200" dirty="0" err="1"/>
            <a:t>сез</a:t>
          </a:r>
          <a:r>
            <a:rPr lang="en-US" sz="1800" kern="1200" dirty="0" err="1"/>
            <a:t>i</a:t>
          </a:r>
          <a:r>
            <a:rPr lang="ru-RU" sz="1800" kern="1200" dirty="0" err="1"/>
            <a:t>мн</a:t>
          </a:r>
          <a:r>
            <a:rPr lang="en-US" sz="1800" kern="1200" dirty="0" err="1"/>
            <a:t>i</a:t>
          </a:r>
          <a:r>
            <a:rPr lang="ru-RU" sz="1800" kern="1200" dirty="0" err="1"/>
            <a:t>н</a:t>
          </a:r>
          <a:r>
            <a:rPr lang="ru-RU" sz="1800" kern="1200" dirty="0"/>
            <a:t> б</a:t>
          </a:r>
          <a:r>
            <a:rPr lang="en-US" sz="1800" kern="1200" dirty="0" err="1"/>
            <a:t>i</a:t>
          </a:r>
          <a:r>
            <a:rPr lang="ru-RU" sz="1800" kern="1200" dirty="0" err="1"/>
            <a:t>р</a:t>
          </a:r>
          <a:r>
            <a:rPr lang="ru-RU" sz="1800" kern="1200" dirty="0"/>
            <a:t> тур</a:t>
          </a:r>
          <a:r>
            <a:rPr lang="en-US" sz="1800" kern="1200" dirty="0" err="1"/>
            <a:t>i</a:t>
          </a:r>
          <a:r>
            <a:rPr lang="ru-RU" sz="1800" kern="1200" dirty="0"/>
            <a:t>, </a:t>
          </a:r>
          <a:r>
            <a:rPr lang="ru-RU" sz="1800" kern="1200" dirty="0" err="1"/>
            <a:t>ойткен</a:t>
          </a:r>
          <a:r>
            <a:rPr lang="en-US" sz="1800" kern="1200" dirty="0" err="1"/>
            <a:t>i</a:t>
          </a:r>
          <a:r>
            <a:rPr lang="ru-RU" sz="1800" kern="1200" dirty="0"/>
            <a:t> </a:t>
          </a:r>
          <a:r>
            <a:rPr lang="ru-RU" sz="1800" kern="1200" dirty="0" err="1"/>
            <a:t>кумандану</a:t>
          </a:r>
          <a:r>
            <a:rPr lang="ru-RU" sz="1800" kern="1200" dirty="0"/>
            <a:t> </a:t>
          </a:r>
          <a:r>
            <a:rPr lang="ru-RU" sz="1800" kern="1200" dirty="0" err="1"/>
            <a:t>гипотезанын</a:t>
          </a:r>
          <a:r>
            <a:rPr lang="ru-RU" sz="1800" kern="1200" dirty="0"/>
            <a:t> </a:t>
          </a:r>
          <a:r>
            <a:rPr lang="ru-RU" sz="1800" kern="1200" dirty="0" err="1"/>
            <a:t>дурыс</a:t>
          </a:r>
          <a:r>
            <a:rPr lang="ru-RU" sz="1800" kern="1200" dirty="0"/>
            <a:t>, </a:t>
          </a:r>
          <a:r>
            <a:rPr lang="ru-RU" sz="1800" kern="1200" dirty="0" err="1"/>
            <a:t>бурыстыгын</a:t>
          </a:r>
          <a:r>
            <a:rPr lang="ru-RU" sz="1800" kern="1200" dirty="0"/>
            <a:t> </a:t>
          </a:r>
          <a:r>
            <a:rPr lang="ru-RU" sz="1800" kern="1200" dirty="0" err="1"/>
            <a:t>ашу</a:t>
          </a:r>
          <a:r>
            <a:rPr lang="ru-RU" sz="1800" kern="1200" dirty="0"/>
            <a:t> </a:t>
          </a:r>
          <a:r>
            <a:rPr lang="ru-RU" sz="1800" kern="1200" dirty="0" err="1"/>
            <a:t>уш</a:t>
          </a:r>
          <a:r>
            <a:rPr lang="en-US" sz="1800" kern="1200" dirty="0" err="1"/>
            <a:t>i</a:t>
          </a:r>
          <a:r>
            <a:rPr lang="ru-RU" sz="1800" kern="1200" dirty="0" err="1"/>
            <a:t>н</a:t>
          </a:r>
          <a:r>
            <a:rPr lang="ru-RU" sz="1800" kern="1200" dirty="0"/>
            <a:t> факт</a:t>
          </a:r>
          <a:r>
            <a:rPr lang="en-US" sz="1800" kern="1200" dirty="0" err="1"/>
            <a:t>i</a:t>
          </a:r>
          <a:r>
            <a:rPr lang="ru-RU" sz="1800" kern="1200" dirty="0" err="1"/>
            <a:t>лерд</a:t>
          </a:r>
          <a:r>
            <a:rPr lang="en-US" sz="1800" kern="1200" dirty="0" err="1"/>
            <a:t>i</a:t>
          </a:r>
          <a:r>
            <a:rPr lang="ru-RU" sz="1800" kern="1200" dirty="0"/>
            <a:t> </a:t>
          </a:r>
          <a:r>
            <a:rPr lang="ru-RU" sz="1800" kern="1200" dirty="0" err="1"/>
            <a:t>салыстыруды</a:t>
          </a:r>
          <a:r>
            <a:rPr lang="ru-RU" sz="1800" kern="1200" dirty="0"/>
            <a:t> т</a:t>
          </a:r>
          <a:r>
            <a:rPr lang="en-US" sz="1800" kern="1200" dirty="0" err="1"/>
            <a:t>i</a:t>
          </a:r>
          <a:r>
            <a:rPr lang="ru-RU" sz="1800" kern="1200" dirty="0" err="1"/>
            <a:t>лейд</a:t>
          </a:r>
          <a:r>
            <a:rPr lang="en-US" sz="1800" kern="1200" dirty="0" err="1"/>
            <a:t>i</a:t>
          </a:r>
          <a:r>
            <a:rPr lang="ru-RU" sz="1800" kern="1200" dirty="0"/>
            <a:t>, </a:t>
          </a:r>
          <a:r>
            <a:rPr lang="ru-RU" sz="1800" kern="1200" dirty="0" err="1"/>
            <a:t>тексеруге</a:t>
          </a:r>
          <a:r>
            <a:rPr lang="ru-RU" sz="1800" kern="1200" dirty="0"/>
            <a:t> </a:t>
          </a:r>
          <a:r>
            <a:rPr lang="ru-RU" sz="1800" kern="1200" dirty="0" err="1"/>
            <a:t>мажбур</a:t>
          </a:r>
          <a:r>
            <a:rPr lang="ru-RU" sz="1800" kern="1200" dirty="0"/>
            <a:t> </a:t>
          </a:r>
          <a:r>
            <a:rPr lang="ru-RU" sz="1800" kern="1200" dirty="0" err="1"/>
            <a:t>етед</a:t>
          </a:r>
          <a:r>
            <a:rPr lang="en-US" sz="1800" kern="1200" dirty="0" err="1"/>
            <a:t>i</a:t>
          </a:r>
          <a:r>
            <a:rPr lang="ru-RU" sz="1800" kern="1200" dirty="0"/>
            <a:t>.</a:t>
          </a:r>
        </a:p>
      </dsp:txBody>
      <dsp:txXfrm>
        <a:off x="1607" y="1330159"/>
        <a:ext cx="3427660" cy="3213431"/>
      </dsp:txXfrm>
    </dsp:sp>
    <dsp:sp modelId="{F47132C3-06BC-49C3-BA64-24C9D6EE6296}">
      <dsp:nvSpPr>
        <dsp:cNvPr id="0" name=""/>
        <dsp:cNvSpPr/>
      </dsp:nvSpPr>
      <dsp:spPr>
        <a:xfrm>
          <a:off x="3772033" y="2511845"/>
          <a:ext cx="726664" cy="85005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>
        <a:off x="3772033" y="2511845"/>
        <a:ext cx="726664" cy="850059"/>
      </dsp:txXfrm>
    </dsp:sp>
    <dsp:sp modelId="{30B79B2D-D3A8-4944-BCA2-5F5B7BB7499C}">
      <dsp:nvSpPr>
        <dsp:cNvPr id="0" name=""/>
        <dsp:cNvSpPr/>
      </dsp:nvSpPr>
      <dsp:spPr>
        <a:xfrm>
          <a:off x="4800332" y="1330159"/>
          <a:ext cx="3427660" cy="321343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err="1"/>
            <a:t>Егер</a:t>
          </a:r>
          <a:r>
            <a:rPr lang="ru-RU" sz="1800" kern="1200" dirty="0"/>
            <a:t> де </a:t>
          </a:r>
          <a:r>
            <a:rPr lang="ru-RU" sz="1800" kern="1200" dirty="0" err="1"/>
            <a:t>осындай</a:t>
          </a:r>
          <a:r>
            <a:rPr lang="ru-RU" sz="1800" kern="1200" dirty="0"/>
            <a:t> </a:t>
          </a:r>
          <a:r>
            <a:rPr lang="en-US" sz="1800" kern="1200" dirty="0" err="1"/>
            <a:t>i</a:t>
          </a:r>
          <a:r>
            <a:rPr lang="ru-RU" sz="1800" kern="1200" dirty="0" err="1"/>
            <a:t>здену</a:t>
          </a:r>
          <a:r>
            <a:rPr lang="ru-RU" sz="1800" kern="1200" dirty="0"/>
            <a:t> </a:t>
          </a:r>
          <a:r>
            <a:rPr lang="ru-RU" sz="1800" kern="1200" dirty="0" err="1"/>
            <a:t>барысында</a:t>
          </a:r>
          <a:r>
            <a:rPr lang="ru-RU" sz="1800" kern="1200" dirty="0"/>
            <a:t> </a:t>
          </a:r>
          <a:r>
            <a:rPr lang="ru-RU" sz="1800" kern="1200" dirty="0" err="1"/>
            <a:t>болжаулары</a:t>
          </a:r>
          <a:r>
            <a:rPr lang="ru-RU" sz="1800" kern="1200" dirty="0"/>
            <a:t> </a:t>
          </a:r>
          <a:r>
            <a:rPr lang="ru-RU" sz="1800" kern="1200" dirty="0" err="1"/>
            <a:t>далелден</a:t>
          </a:r>
          <a:r>
            <a:rPr lang="en-US" sz="1800" kern="1200" dirty="0" err="1"/>
            <a:t>i</a:t>
          </a:r>
          <a:r>
            <a:rPr lang="ru-RU" sz="1800" kern="1200" dirty="0" err="1"/>
            <a:t>лсе</a:t>
          </a:r>
          <a:r>
            <a:rPr lang="ru-RU" sz="1800" kern="1200" dirty="0"/>
            <a:t>, </a:t>
          </a:r>
          <a:r>
            <a:rPr lang="ru-RU" sz="1800" kern="1200" dirty="0" err="1"/>
            <a:t>адамда</a:t>
          </a:r>
          <a:r>
            <a:rPr lang="ru-RU" sz="1800" kern="1200" dirty="0"/>
            <a:t> </a:t>
          </a:r>
          <a:r>
            <a:rPr lang="ru-RU" sz="1800" b="1" i="1" kern="1200" dirty="0"/>
            <a:t>сен</a:t>
          </a:r>
          <a:r>
            <a:rPr lang="en-US" sz="1800" b="1" i="1" kern="1200" dirty="0" err="1"/>
            <a:t>i</a:t>
          </a:r>
          <a:r>
            <a:rPr lang="ru-RU" sz="1800" b="1" i="1" kern="1200" dirty="0"/>
            <a:t>м </a:t>
          </a:r>
          <a:r>
            <a:rPr lang="ru-RU" sz="1800" b="1" i="1" kern="1200" dirty="0" err="1"/>
            <a:t>сез</a:t>
          </a:r>
          <a:r>
            <a:rPr lang="en-US" sz="1800" b="1" i="1" kern="1200" dirty="0" err="1"/>
            <a:t>i</a:t>
          </a:r>
          <a:r>
            <a:rPr lang="ru-RU" sz="1800" b="1" i="1" kern="1200" dirty="0"/>
            <a:t>м</a:t>
          </a:r>
          <a:r>
            <a:rPr lang="en-US" sz="1800" b="1" i="1" kern="1200" dirty="0" err="1"/>
            <a:t>i</a:t>
          </a:r>
          <a:r>
            <a:rPr lang="ru-RU" sz="1800" kern="1200" dirty="0"/>
            <a:t> </a:t>
          </a:r>
          <a:r>
            <a:rPr lang="ru-RU" sz="1800" kern="1200" dirty="0" err="1"/>
            <a:t>пайда</a:t>
          </a:r>
          <a:r>
            <a:rPr lang="ru-RU" sz="1800" kern="1200" dirty="0"/>
            <a:t> </a:t>
          </a:r>
          <a:r>
            <a:rPr lang="ru-RU" sz="1800" kern="1200" dirty="0" err="1"/>
            <a:t>болады</a:t>
          </a:r>
          <a:r>
            <a:rPr lang="ru-RU" sz="1800" kern="1200" dirty="0"/>
            <a:t>.</a:t>
          </a:r>
        </a:p>
      </dsp:txBody>
      <dsp:txXfrm>
        <a:off x="4800332" y="1330159"/>
        <a:ext cx="3427660" cy="3213431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ED1925A-BEFE-41CB-AB86-4D5FA432B15E}">
      <dsp:nvSpPr>
        <dsp:cNvPr id="0" name=""/>
        <dsp:cNvSpPr/>
      </dsp:nvSpPr>
      <dsp:spPr>
        <a:xfrm>
          <a:off x="0" y="1297304"/>
          <a:ext cx="8229599" cy="1729740"/>
        </a:xfrm>
        <a:prstGeom prst="notched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925F1E0-3638-4994-ACAC-2594ED24BB92}">
      <dsp:nvSpPr>
        <dsp:cNvPr id="0" name=""/>
        <dsp:cNvSpPr/>
      </dsp:nvSpPr>
      <dsp:spPr>
        <a:xfrm>
          <a:off x="1604" y="0"/>
          <a:ext cx="7034138" cy="17297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163576" numCol="1" spcCol="1270" anchor="b" anchorCtr="0">
          <a:noAutofit/>
        </a:bodyPr>
        <a:lstStyle/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err="1"/>
            <a:t>Заттар</a:t>
          </a:r>
          <a:r>
            <a:rPr lang="ru-RU" sz="2300" kern="1200" dirty="0"/>
            <a:t> </a:t>
          </a:r>
          <a:r>
            <a:rPr lang="ru-RU" sz="2300" kern="1200" dirty="0" err="1"/>
            <a:t>арасындагы</a:t>
          </a:r>
          <a:r>
            <a:rPr lang="ru-RU" sz="2300" kern="1200" dirty="0"/>
            <a:t> </a:t>
          </a:r>
          <a:r>
            <a:rPr lang="ru-RU" sz="2300" kern="1200" dirty="0" err="1"/>
            <a:t>байланыс</a:t>
          </a:r>
          <a:r>
            <a:rPr lang="ru-RU" sz="2300" kern="1200" dirty="0"/>
            <a:t> пен </a:t>
          </a:r>
          <a:r>
            <a:rPr lang="ru-RU" sz="2300" kern="1200" dirty="0" err="1"/>
            <a:t>катынастарын</a:t>
          </a:r>
          <a:r>
            <a:rPr lang="ru-RU" sz="2300" kern="1200" dirty="0"/>
            <a:t> </a:t>
          </a:r>
          <a:r>
            <a:rPr lang="ru-RU" sz="2300" kern="1200" dirty="0" err="1"/>
            <a:t>бейнелегенде</a:t>
          </a:r>
          <a:r>
            <a:rPr lang="ru-RU" sz="2300" kern="1200" dirty="0"/>
            <a:t>, </a:t>
          </a:r>
          <a:r>
            <a:rPr lang="ru-RU" sz="2300" kern="1200" dirty="0" err="1"/>
            <a:t>бурын</a:t>
          </a:r>
          <a:r>
            <a:rPr lang="ru-RU" sz="2300" kern="1200" dirty="0"/>
            <a:t> </a:t>
          </a:r>
          <a:r>
            <a:rPr lang="ru-RU" sz="2300" kern="1200" dirty="0" err="1"/>
            <a:t>ом</a:t>
          </a:r>
          <a:r>
            <a:rPr lang="en-US" sz="2300" kern="1200" dirty="0" err="1"/>
            <a:t>i</a:t>
          </a:r>
          <a:r>
            <a:rPr lang="ru-RU" sz="2300" kern="1200" dirty="0" err="1"/>
            <a:t>р</a:t>
          </a:r>
          <a:r>
            <a:rPr lang="en-US" sz="2300" kern="1200" dirty="0" err="1"/>
            <a:t>i</a:t>
          </a:r>
          <a:r>
            <a:rPr lang="ru-RU" sz="2300" kern="1200" dirty="0" err="1"/>
            <a:t>нде</a:t>
          </a:r>
          <a:r>
            <a:rPr lang="ru-RU" sz="2300" kern="1200" dirty="0"/>
            <a:t> </a:t>
          </a:r>
          <a:r>
            <a:rPr lang="ru-RU" sz="2300" kern="1200" dirty="0" err="1"/>
            <a:t>кездеспеген</a:t>
          </a:r>
          <a:r>
            <a:rPr lang="ru-RU" sz="2300" kern="1200" dirty="0"/>
            <a:t> </a:t>
          </a:r>
          <a:r>
            <a:rPr lang="ru-RU" sz="2300" kern="1200" dirty="0" err="1"/>
            <a:t>жана</a:t>
          </a:r>
          <a:r>
            <a:rPr lang="ru-RU" sz="2300" kern="1200" dirty="0"/>
            <a:t> м</a:t>
          </a:r>
          <a:r>
            <a:rPr lang="en-US" sz="2300" kern="1200" dirty="0" err="1"/>
            <a:t>i</a:t>
          </a:r>
          <a:r>
            <a:rPr lang="ru-RU" sz="2300" kern="1200" dirty="0" err="1"/>
            <a:t>ндеттерд</a:t>
          </a:r>
          <a:r>
            <a:rPr lang="en-US" sz="2300" kern="1200" dirty="0" err="1"/>
            <a:t>i</a:t>
          </a:r>
          <a:r>
            <a:rPr lang="ru-RU" sz="2300" kern="1200" dirty="0"/>
            <a:t> </a:t>
          </a:r>
          <a:r>
            <a:rPr lang="ru-RU" sz="2300" kern="1200" dirty="0" err="1"/>
            <a:t>жануарлардын</a:t>
          </a:r>
          <a:r>
            <a:rPr lang="ru-RU" sz="2300" kern="1200" dirty="0"/>
            <a:t> </a:t>
          </a:r>
          <a:r>
            <a:rPr lang="ru-RU" sz="2300" kern="1200" dirty="0" err="1"/>
            <a:t>шеше</a:t>
          </a:r>
          <a:r>
            <a:rPr lang="ru-RU" sz="2300" kern="1200" dirty="0"/>
            <a:t> </a:t>
          </a:r>
          <a:r>
            <a:rPr lang="ru-RU" sz="2300" kern="1200" dirty="0" err="1"/>
            <a:t>бастауын</a:t>
          </a:r>
          <a:r>
            <a:rPr lang="ru-RU" sz="2300" kern="1200" dirty="0"/>
            <a:t> </a:t>
          </a:r>
          <a:r>
            <a:rPr lang="ru-RU" sz="2300" b="1" i="1" kern="1200" dirty="0"/>
            <a:t>интеллект</a:t>
          </a:r>
          <a:r>
            <a:rPr lang="en-US" sz="2300" b="1" i="1" kern="1200" dirty="0" err="1"/>
            <a:t>i</a:t>
          </a:r>
          <a:r>
            <a:rPr lang="ru-RU" sz="2300" b="1" i="1" kern="1200" dirty="0"/>
            <a:t>к м</a:t>
          </a:r>
          <a:r>
            <a:rPr lang="en-US" sz="2300" b="1" i="1" kern="1200" dirty="0" err="1"/>
            <a:t>i</a:t>
          </a:r>
          <a:r>
            <a:rPr lang="ru-RU" sz="2300" b="1" i="1" kern="1200" dirty="0" err="1"/>
            <a:t>нез</a:t>
          </a:r>
          <a:r>
            <a:rPr lang="ru-RU" sz="2300" kern="1200" dirty="0"/>
            <a:t> </a:t>
          </a:r>
          <a:r>
            <a:rPr lang="ru-RU" sz="2300" kern="1200" dirty="0" err="1"/>
            <a:t>деп</a:t>
          </a:r>
          <a:r>
            <a:rPr lang="ru-RU" sz="2300" kern="1200" dirty="0"/>
            <a:t> </a:t>
          </a:r>
          <a:r>
            <a:rPr lang="ru-RU" sz="2300" kern="1200" dirty="0" err="1"/>
            <a:t>атайды</a:t>
          </a:r>
          <a:r>
            <a:rPr lang="ru-RU" sz="2300" kern="1200" dirty="0"/>
            <a:t>.</a:t>
          </a:r>
        </a:p>
      </dsp:txBody>
      <dsp:txXfrm>
        <a:off x="1604" y="0"/>
        <a:ext cx="7034138" cy="1729740"/>
      </dsp:txXfrm>
    </dsp:sp>
    <dsp:sp modelId="{28EE2373-28F3-4042-9255-A4A37C539244}">
      <dsp:nvSpPr>
        <dsp:cNvPr id="0" name=""/>
        <dsp:cNvSpPr/>
      </dsp:nvSpPr>
      <dsp:spPr>
        <a:xfrm>
          <a:off x="3342820" y="1986321"/>
          <a:ext cx="432435" cy="35170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4E1CA84-AF45-46E4-992E-179403C8FD4D}">
      <dsp:nvSpPr>
        <dsp:cNvPr id="0" name=""/>
        <dsp:cNvSpPr/>
      </dsp:nvSpPr>
      <dsp:spPr>
        <a:xfrm>
          <a:off x="7053328" y="2594609"/>
          <a:ext cx="351706" cy="17297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163576" numCol="1" spcCol="1270" anchor="t" anchorCtr="0">
          <a:noAutofit/>
        </a:bodyPr>
        <a:lstStyle/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300" kern="1200" dirty="0"/>
        </a:p>
      </dsp:txBody>
      <dsp:txXfrm>
        <a:off x="7053328" y="2594609"/>
        <a:ext cx="351706" cy="1729740"/>
      </dsp:txXfrm>
    </dsp:sp>
    <dsp:sp modelId="{5E5BBA9F-DE04-45AA-9913-1DA2868592B9}">
      <dsp:nvSpPr>
        <dsp:cNvPr id="0" name=""/>
        <dsp:cNvSpPr/>
      </dsp:nvSpPr>
      <dsp:spPr>
        <a:xfrm>
          <a:off x="7053328" y="1986321"/>
          <a:ext cx="351706" cy="35170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E782209D-7EF9-409A-9788-394383AE05A0}" type="datetimeFigureOut">
              <a:rPr lang="ru-RU"/>
              <a:pPr>
                <a:defRPr/>
              </a:pPr>
              <a:t>25.11.2020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04E8EA9-0232-4F45-99B9-DE8038280D1A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wmf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titlemaster_me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ltGray">
          <a:xfrm>
            <a:off x="0" y="0"/>
            <a:ext cx="9144000" cy="686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70" name="Rectangle 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362200" y="3429000"/>
            <a:ext cx="6400800" cy="1447800"/>
          </a:xfrm>
          <a:solidFill>
            <a:schemeClr val="bg1">
              <a:alpha val="50000"/>
            </a:schemeClr>
          </a:solidFill>
          <a:ln w="76200">
            <a:solidFill>
              <a:schemeClr val="tx1"/>
            </a:solidFill>
          </a:ln>
        </p:spPr>
        <p:txBody>
          <a:bodyPr anchor="ctr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36871" name="Rectangle 7"/>
          <p:cNvSpPr>
            <a:spLocks noGrp="1" noChangeArrowheads="1"/>
          </p:cNvSpPr>
          <p:nvPr>
            <p:ph type="ctrTitle" sz="quarter"/>
          </p:nvPr>
        </p:nvSpPr>
        <p:spPr>
          <a:xfrm>
            <a:off x="838200" y="1371600"/>
            <a:ext cx="7620000" cy="2057400"/>
          </a:xfrm>
          <a:solidFill>
            <a:schemeClr val="bg1">
              <a:alpha val="50000"/>
            </a:schemeClr>
          </a:solidFill>
          <a:ln w="76200">
            <a:solidFill>
              <a:schemeClr val="tx1"/>
            </a:solidFill>
          </a:ln>
        </p:spPr>
        <p:txBody>
          <a:bodyPr/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304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104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B783351C-F0AD-4878-A158-8E1CA37071C4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="" xmlns:p14="http://schemas.microsoft.com/office/powerpoint/2010/main" val="1222565060"/>
      </p:ext>
    </p:extLst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790CBB-ADA2-4F2C-8C04-74D691A4F548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="" xmlns:p14="http://schemas.microsoft.com/office/powerpoint/2010/main" val="787554965"/>
      </p:ext>
    </p:extLst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9E8672-5574-4556-B70A-25233C3A2CC5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="" xmlns:p14="http://schemas.microsoft.com/office/powerpoint/2010/main" val="3661873100"/>
      </p:ext>
    </p:extLst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438400" y="1600200"/>
            <a:ext cx="31242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715000" y="1600200"/>
            <a:ext cx="31242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A0C335-81B7-4087-985E-F3C6E49CE9FF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="" xmlns:p14="http://schemas.microsoft.com/office/powerpoint/2010/main" val="1552420625"/>
      </p:ext>
    </p:extLst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2B9DB85-6D40-4C9E-97D3-E6B0033A7FD3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="" xmlns:p14="http://schemas.microsoft.com/office/powerpoint/2010/main" val="3810608375"/>
      </p:ext>
    </p:extLst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E531DDB-0529-4D74-A65D-D14A25341218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="" xmlns:p14="http://schemas.microsoft.com/office/powerpoint/2010/main" val="1796819720"/>
      </p:ext>
    </p:extLst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18A3AA-BAB6-4C6F-A594-3E6E2498AA80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="" xmlns:p14="http://schemas.microsoft.com/office/powerpoint/2010/main" val="1845968326"/>
      </p:ext>
    </p:extLst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73BCFA-8528-47C9-94EA-26C54922D60A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="" xmlns:p14="http://schemas.microsoft.com/office/powerpoint/2010/main" val="3153055170"/>
      </p:ext>
    </p:extLst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1A2175-E556-4C02-A1AA-F6456F995F05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="" xmlns:p14="http://schemas.microsoft.com/office/powerpoint/2010/main" val="3583863422"/>
      </p:ext>
    </p:extLst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7DEB680-9E55-433B-9E60-60D9BA5367F6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="" xmlns:p14="http://schemas.microsoft.com/office/powerpoint/2010/main" val="2635320887"/>
      </p:ext>
    </p:extLst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239000" y="228600"/>
            <a:ext cx="1600200" cy="58674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438400" y="228600"/>
            <a:ext cx="4648200" cy="58674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4C43435-118F-42EC-9CDF-0971E10A9B28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="" xmlns:p14="http://schemas.microsoft.com/office/powerpoint/2010/main" val="1007968272"/>
      </p:ext>
    </p:extLst>
  </p:cSld>
  <p:clrMapOvr>
    <a:masterClrMapping/>
  </p:clrMapOvr>
  <p:transition spd="slow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59875" cy="6870700"/>
            <a:chOff x="0" y="0"/>
            <a:chExt cx="5770" cy="4328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hidden">
            <a:xfrm>
              <a:off x="0" y="4186"/>
              <a:ext cx="5089" cy="142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kumimoji="1" lang="ru-RU"/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hidden">
            <a:xfrm>
              <a:off x="0" y="0"/>
              <a:ext cx="5089" cy="12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kumimoji="1" lang="ru-RU"/>
            </a:p>
          </p:txBody>
        </p:sp>
        <p:sp>
          <p:nvSpPr>
            <p:cNvPr id="7" name="Rectangle 5"/>
            <p:cNvSpPr>
              <a:spLocks noChangeArrowheads="1"/>
            </p:cNvSpPr>
            <p:nvPr/>
          </p:nvSpPr>
          <p:spPr bwMode="auto">
            <a:xfrm>
              <a:off x="5010" y="0"/>
              <a:ext cx="758" cy="4320"/>
            </a:xfrm>
            <a:prstGeom prst="rect">
              <a:avLst/>
            </a:prstGeom>
            <a:gradFill rotWithShape="0">
              <a:gsLst>
                <a:gs pos="0">
                  <a:schemeClr val="accent1">
                    <a:gamma/>
                    <a:shade val="84706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84706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kumimoji="1" lang="ru-RU"/>
            </a:p>
          </p:txBody>
        </p:sp>
        <p:grpSp>
          <p:nvGrpSpPr>
            <p:cNvPr id="8" name="Group 6"/>
            <p:cNvGrpSpPr>
              <a:grpSpLocks/>
            </p:cNvGrpSpPr>
            <p:nvPr/>
          </p:nvGrpSpPr>
          <p:grpSpPr bwMode="auto">
            <a:xfrm>
              <a:off x="4944" y="-2"/>
              <a:ext cx="816" cy="3977"/>
              <a:chOff x="4944" y="-2"/>
              <a:chExt cx="816" cy="3977"/>
            </a:xfrm>
          </p:grpSpPr>
          <p:grpSp>
            <p:nvGrpSpPr>
              <p:cNvPr id="20" name="Group 7"/>
              <p:cNvGrpSpPr>
                <a:grpSpLocks/>
              </p:cNvGrpSpPr>
              <p:nvPr userDrawn="1"/>
            </p:nvGrpSpPr>
            <p:grpSpPr bwMode="auto">
              <a:xfrm>
                <a:off x="5280" y="-2"/>
                <a:ext cx="480" cy="1433"/>
                <a:chOff x="5280" y="-2"/>
                <a:chExt cx="480" cy="1433"/>
              </a:xfrm>
            </p:grpSpPr>
            <p:grpSp>
              <p:nvGrpSpPr>
                <p:cNvPr id="41" name="Group 8"/>
                <p:cNvGrpSpPr>
                  <a:grpSpLocks/>
                </p:cNvGrpSpPr>
                <p:nvPr userDrawn="1"/>
              </p:nvGrpSpPr>
              <p:grpSpPr bwMode="auto">
                <a:xfrm rot="-5400000">
                  <a:off x="5488" y="-3"/>
                  <a:ext cx="174" cy="176"/>
                  <a:chOff x="1687" y="323"/>
                  <a:chExt cx="1690" cy="2560"/>
                </a:xfrm>
              </p:grpSpPr>
              <p:grpSp>
                <p:nvGrpSpPr>
                  <p:cNvPr id="50" name="Group 9"/>
                  <p:cNvGrpSpPr>
                    <a:grpSpLocks/>
                  </p:cNvGrpSpPr>
                  <p:nvPr/>
                </p:nvGrpSpPr>
                <p:grpSpPr bwMode="auto">
                  <a:xfrm>
                    <a:off x="1687" y="323"/>
                    <a:ext cx="1690" cy="2560"/>
                    <a:chOff x="1687" y="323"/>
                    <a:chExt cx="1690" cy="2560"/>
                  </a:xfrm>
                </p:grpSpPr>
                <p:sp>
                  <p:nvSpPr>
                    <p:cNvPr id="57" name="Freeform 10"/>
                    <p:cNvSpPr>
                      <a:spLocks/>
                    </p:cNvSpPr>
                    <p:nvPr/>
                  </p:nvSpPr>
                  <p:spPr bwMode="auto">
                    <a:xfrm>
                      <a:off x="2153" y="323"/>
                      <a:ext cx="1234" cy="2560"/>
                    </a:xfrm>
                    <a:custGeom>
                      <a:avLst/>
                      <a:gdLst/>
                      <a:ahLst/>
                      <a:cxnLst>
                        <a:cxn ang="0">
                          <a:pos x="337" y="283"/>
                        </a:cxn>
                        <a:cxn ang="0">
                          <a:pos x="415" y="115"/>
                        </a:cxn>
                        <a:cxn ang="0">
                          <a:pos x="583" y="7"/>
                        </a:cxn>
                        <a:cxn ang="0">
                          <a:pos x="895" y="61"/>
                        </a:cxn>
                        <a:cxn ang="0">
                          <a:pos x="1051" y="349"/>
                        </a:cxn>
                        <a:cxn ang="0">
                          <a:pos x="979" y="769"/>
                        </a:cxn>
                        <a:cxn ang="0">
                          <a:pos x="943" y="943"/>
                        </a:cxn>
                        <a:cxn ang="0">
                          <a:pos x="1105" y="1075"/>
                        </a:cxn>
                        <a:cxn ang="0">
                          <a:pos x="1231" y="1525"/>
                        </a:cxn>
                        <a:cxn ang="0">
                          <a:pos x="1123" y="1969"/>
                        </a:cxn>
                        <a:cxn ang="0">
                          <a:pos x="907" y="2077"/>
                        </a:cxn>
                        <a:cxn ang="0">
                          <a:pos x="721" y="2059"/>
                        </a:cxn>
                        <a:cxn ang="0">
                          <a:pos x="655" y="2251"/>
                        </a:cxn>
                        <a:cxn ang="0">
                          <a:pos x="529" y="2527"/>
                        </a:cxn>
                        <a:cxn ang="0">
                          <a:pos x="211" y="2509"/>
                        </a:cxn>
                        <a:cxn ang="0">
                          <a:pos x="31" y="2227"/>
                        </a:cxn>
                        <a:cxn ang="0">
                          <a:pos x="25" y="1969"/>
                        </a:cxn>
                        <a:cxn ang="0">
                          <a:pos x="145" y="1651"/>
                        </a:cxn>
                        <a:cxn ang="0">
                          <a:pos x="259" y="1513"/>
                        </a:cxn>
                        <a:cxn ang="0">
                          <a:pos x="217" y="1729"/>
                        </a:cxn>
                        <a:cxn ang="0">
                          <a:pos x="73" y="2023"/>
                        </a:cxn>
                        <a:cxn ang="0">
                          <a:pos x="169" y="2323"/>
                        </a:cxn>
                        <a:cxn ang="0">
                          <a:pos x="439" y="2431"/>
                        </a:cxn>
                        <a:cxn ang="0">
                          <a:pos x="595" y="2227"/>
                        </a:cxn>
                        <a:cxn ang="0">
                          <a:pos x="577" y="1807"/>
                        </a:cxn>
                        <a:cxn ang="0">
                          <a:pos x="493" y="1531"/>
                        </a:cxn>
                        <a:cxn ang="0">
                          <a:pos x="535" y="1459"/>
                        </a:cxn>
                        <a:cxn ang="0">
                          <a:pos x="625" y="1633"/>
                        </a:cxn>
                        <a:cxn ang="0">
                          <a:pos x="721" y="1933"/>
                        </a:cxn>
                        <a:cxn ang="0">
                          <a:pos x="967" y="1963"/>
                        </a:cxn>
                        <a:cxn ang="0">
                          <a:pos x="1135" y="1687"/>
                        </a:cxn>
                        <a:cxn ang="0">
                          <a:pos x="1117" y="1273"/>
                        </a:cxn>
                        <a:cxn ang="0">
                          <a:pos x="883" y="1057"/>
                        </a:cxn>
                        <a:cxn ang="0">
                          <a:pos x="679" y="1129"/>
                        </a:cxn>
                        <a:cxn ang="0">
                          <a:pos x="577" y="1117"/>
                        </a:cxn>
                        <a:cxn ang="0">
                          <a:pos x="619" y="1033"/>
                        </a:cxn>
                        <a:cxn ang="0">
                          <a:pos x="811" y="937"/>
                        </a:cxn>
                        <a:cxn ang="0">
                          <a:pos x="949" y="613"/>
                        </a:cxn>
                        <a:cxn ang="0">
                          <a:pos x="883" y="175"/>
                        </a:cxn>
                        <a:cxn ang="0">
                          <a:pos x="619" y="103"/>
                        </a:cxn>
                        <a:cxn ang="0">
                          <a:pos x="391" y="355"/>
                        </a:cxn>
                        <a:cxn ang="0">
                          <a:pos x="403" y="763"/>
                        </a:cxn>
                        <a:cxn ang="0">
                          <a:pos x="343" y="949"/>
                        </a:cxn>
                        <a:cxn ang="0">
                          <a:pos x="289" y="685"/>
                        </a:cxn>
                        <a:cxn ang="0">
                          <a:pos x="307" y="367"/>
                        </a:cxn>
                      </a:cxnLst>
                      <a:rect l="0" t="0" r="r" b="b"/>
                      <a:pathLst>
                        <a:path w="1231" h="2560">
                          <a:moveTo>
                            <a:pt x="307" y="367"/>
                          </a:moveTo>
                          <a:cubicBezTo>
                            <a:pt x="317" y="336"/>
                            <a:pt x="326" y="303"/>
                            <a:pt x="337" y="283"/>
                          </a:cubicBezTo>
                          <a:cubicBezTo>
                            <a:pt x="348" y="263"/>
                            <a:pt x="360" y="275"/>
                            <a:pt x="373" y="247"/>
                          </a:cubicBezTo>
                          <a:cubicBezTo>
                            <a:pt x="386" y="219"/>
                            <a:pt x="400" y="147"/>
                            <a:pt x="415" y="115"/>
                          </a:cubicBezTo>
                          <a:cubicBezTo>
                            <a:pt x="430" y="83"/>
                            <a:pt x="435" y="73"/>
                            <a:pt x="463" y="55"/>
                          </a:cubicBezTo>
                          <a:cubicBezTo>
                            <a:pt x="491" y="37"/>
                            <a:pt x="536" y="14"/>
                            <a:pt x="583" y="7"/>
                          </a:cubicBezTo>
                          <a:cubicBezTo>
                            <a:pt x="630" y="0"/>
                            <a:pt x="693" y="4"/>
                            <a:pt x="745" y="13"/>
                          </a:cubicBezTo>
                          <a:cubicBezTo>
                            <a:pt x="797" y="22"/>
                            <a:pt x="852" y="34"/>
                            <a:pt x="895" y="61"/>
                          </a:cubicBezTo>
                          <a:cubicBezTo>
                            <a:pt x="938" y="88"/>
                            <a:pt x="977" y="127"/>
                            <a:pt x="1003" y="175"/>
                          </a:cubicBezTo>
                          <a:cubicBezTo>
                            <a:pt x="1029" y="223"/>
                            <a:pt x="1044" y="287"/>
                            <a:pt x="1051" y="349"/>
                          </a:cubicBezTo>
                          <a:cubicBezTo>
                            <a:pt x="1058" y="411"/>
                            <a:pt x="1057" y="477"/>
                            <a:pt x="1045" y="547"/>
                          </a:cubicBezTo>
                          <a:cubicBezTo>
                            <a:pt x="1033" y="617"/>
                            <a:pt x="995" y="712"/>
                            <a:pt x="979" y="769"/>
                          </a:cubicBezTo>
                          <a:cubicBezTo>
                            <a:pt x="963" y="826"/>
                            <a:pt x="955" y="860"/>
                            <a:pt x="949" y="889"/>
                          </a:cubicBezTo>
                          <a:cubicBezTo>
                            <a:pt x="943" y="918"/>
                            <a:pt x="936" y="925"/>
                            <a:pt x="943" y="943"/>
                          </a:cubicBezTo>
                          <a:cubicBezTo>
                            <a:pt x="950" y="961"/>
                            <a:pt x="964" y="975"/>
                            <a:pt x="991" y="997"/>
                          </a:cubicBezTo>
                          <a:cubicBezTo>
                            <a:pt x="1018" y="1019"/>
                            <a:pt x="1069" y="1033"/>
                            <a:pt x="1105" y="1075"/>
                          </a:cubicBezTo>
                          <a:cubicBezTo>
                            <a:pt x="1141" y="1117"/>
                            <a:pt x="1186" y="1174"/>
                            <a:pt x="1207" y="1249"/>
                          </a:cubicBezTo>
                          <a:cubicBezTo>
                            <a:pt x="1228" y="1324"/>
                            <a:pt x="1231" y="1441"/>
                            <a:pt x="1231" y="1525"/>
                          </a:cubicBezTo>
                          <a:cubicBezTo>
                            <a:pt x="1231" y="1609"/>
                            <a:pt x="1225" y="1679"/>
                            <a:pt x="1207" y="1753"/>
                          </a:cubicBezTo>
                          <a:cubicBezTo>
                            <a:pt x="1189" y="1827"/>
                            <a:pt x="1153" y="1917"/>
                            <a:pt x="1123" y="1969"/>
                          </a:cubicBezTo>
                          <a:cubicBezTo>
                            <a:pt x="1093" y="2021"/>
                            <a:pt x="1063" y="2047"/>
                            <a:pt x="1027" y="2065"/>
                          </a:cubicBezTo>
                          <a:cubicBezTo>
                            <a:pt x="991" y="2083"/>
                            <a:pt x="951" y="2079"/>
                            <a:pt x="907" y="2077"/>
                          </a:cubicBezTo>
                          <a:cubicBezTo>
                            <a:pt x="863" y="2075"/>
                            <a:pt x="794" y="2056"/>
                            <a:pt x="763" y="2053"/>
                          </a:cubicBezTo>
                          <a:cubicBezTo>
                            <a:pt x="732" y="2050"/>
                            <a:pt x="733" y="2050"/>
                            <a:pt x="721" y="2059"/>
                          </a:cubicBezTo>
                          <a:cubicBezTo>
                            <a:pt x="709" y="2068"/>
                            <a:pt x="702" y="2075"/>
                            <a:pt x="691" y="2107"/>
                          </a:cubicBezTo>
                          <a:cubicBezTo>
                            <a:pt x="680" y="2139"/>
                            <a:pt x="665" y="2205"/>
                            <a:pt x="655" y="2251"/>
                          </a:cubicBezTo>
                          <a:cubicBezTo>
                            <a:pt x="645" y="2297"/>
                            <a:pt x="652" y="2337"/>
                            <a:pt x="631" y="2383"/>
                          </a:cubicBezTo>
                          <a:cubicBezTo>
                            <a:pt x="610" y="2429"/>
                            <a:pt x="574" y="2498"/>
                            <a:pt x="529" y="2527"/>
                          </a:cubicBezTo>
                          <a:cubicBezTo>
                            <a:pt x="484" y="2556"/>
                            <a:pt x="414" y="2560"/>
                            <a:pt x="361" y="2557"/>
                          </a:cubicBezTo>
                          <a:cubicBezTo>
                            <a:pt x="308" y="2554"/>
                            <a:pt x="256" y="2537"/>
                            <a:pt x="211" y="2509"/>
                          </a:cubicBezTo>
                          <a:cubicBezTo>
                            <a:pt x="166" y="2481"/>
                            <a:pt x="121" y="2436"/>
                            <a:pt x="91" y="2389"/>
                          </a:cubicBezTo>
                          <a:cubicBezTo>
                            <a:pt x="61" y="2342"/>
                            <a:pt x="46" y="2275"/>
                            <a:pt x="31" y="2227"/>
                          </a:cubicBezTo>
                          <a:cubicBezTo>
                            <a:pt x="16" y="2179"/>
                            <a:pt x="2" y="2144"/>
                            <a:pt x="1" y="2101"/>
                          </a:cubicBezTo>
                          <a:cubicBezTo>
                            <a:pt x="0" y="2058"/>
                            <a:pt x="13" y="2018"/>
                            <a:pt x="25" y="1969"/>
                          </a:cubicBezTo>
                          <a:cubicBezTo>
                            <a:pt x="37" y="1920"/>
                            <a:pt x="53" y="1860"/>
                            <a:pt x="73" y="1807"/>
                          </a:cubicBezTo>
                          <a:cubicBezTo>
                            <a:pt x="93" y="1754"/>
                            <a:pt x="122" y="1698"/>
                            <a:pt x="145" y="1651"/>
                          </a:cubicBezTo>
                          <a:cubicBezTo>
                            <a:pt x="168" y="1604"/>
                            <a:pt x="192" y="1548"/>
                            <a:pt x="211" y="1525"/>
                          </a:cubicBezTo>
                          <a:cubicBezTo>
                            <a:pt x="230" y="1502"/>
                            <a:pt x="249" y="1502"/>
                            <a:pt x="259" y="1513"/>
                          </a:cubicBezTo>
                          <a:cubicBezTo>
                            <a:pt x="269" y="1524"/>
                            <a:pt x="278" y="1555"/>
                            <a:pt x="271" y="1591"/>
                          </a:cubicBezTo>
                          <a:cubicBezTo>
                            <a:pt x="264" y="1627"/>
                            <a:pt x="242" y="1682"/>
                            <a:pt x="217" y="1729"/>
                          </a:cubicBezTo>
                          <a:cubicBezTo>
                            <a:pt x="192" y="1776"/>
                            <a:pt x="145" y="1824"/>
                            <a:pt x="121" y="1873"/>
                          </a:cubicBezTo>
                          <a:cubicBezTo>
                            <a:pt x="97" y="1922"/>
                            <a:pt x="76" y="1970"/>
                            <a:pt x="73" y="2023"/>
                          </a:cubicBezTo>
                          <a:cubicBezTo>
                            <a:pt x="70" y="2076"/>
                            <a:pt x="87" y="2141"/>
                            <a:pt x="103" y="2191"/>
                          </a:cubicBezTo>
                          <a:cubicBezTo>
                            <a:pt x="119" y="2241"/>
                            <a:pt x="140" y="2285"/>
                            <a:pt x="169" y="2323"/>
                          </a:cubicBezTo>
                          <a:cubicBezTo>
                            <a:pt x="198" y="2361"/>
                            <a:pt x="232" y="2401"/>
                            <a:pt x="277" y="2419"/>
                          </a:cubicBezTo>
                          <a:cubicBezTo>
                            <a:pt x="322" y="2437"/>
                            <a:pt x="395" y="2440"/>
                            <a:pt x="439" y="2431"/>
                          </a:cubicBezTo>
                          <a:cubicBezTo>
                            <a:pt x="483" y="2422"/>
                            <a:pt x="515" y="2399"/>
                            <a:pt x="541" y="2365"/>
                          </a:cubicBezTo>
                          <a:cubicBezTo>
                            <a:pt x="567" y="2331"/>
                            <a:pt x="583" y="2280"/>
                            <a:pt x="595" y="2227"/>
                          </a:cubicBezTo>
                          <a:cubicBezTo>
                            <a:pt x="607" y="2174"/>
                            <a:pt x="616" y="2117"/>
                            <a:pt x="613" y="2047"/>
                          </a:cubicBezTo>
                          <a:cubicBezTo>
                            <a:pt x="610" y="1977"/>
                            <a:pt x="589" y="1871"/>
                            <a:pt x="577" y="1807"/>
                          </a:cubicBezTo>
                          <a:cubicBezTo>
                            <a:pt x="565" y="1743"/>
                            <a:pt x="555" y="1709"/>
                            <a:pt x="541" y="1663"/>
                          </a:cubicBezTo>
                          <a:cubicBezTo>
                            <a:pt x="527" y="1617"/>
                            <a:pt x="502" y="1561"/>
                            <a:pt x="493" y="1531"/>
                          </a:cubicBezTo>
                          <a:cubicBezTo>
                            <a:pt x="484" y="1501"/>
                            <a:pt x="480" y="1495"/>
                            <a:pt x="487" y="1483"/>
                          </a:cubicBezTo>
                          <a:cubicBezTo>
                            <a:pt x="494" y="1471"/>
                            <a:pt x="519" y="1455"/>
                            <a:pt x="535" y="1459"/>
                          </a:cubicBezTo>
                          <a:cubicBezTo>
                            <a:pt x="551" y="1463"/>
                            <a:pt x="568" y="1478"/>
                            <a:pt x="583" y="1507"/>
                          </a:cubicBezTo>
                          <a:cubicBezTo>
                            <a:pt x="598" y="1536"/>
                            <a:pt x="610" y="1583"/>
                            <a:pt x="625" y="1633"/>
                          </a:cubicBezTo>
                          <a:cubicBezTo>
                            <a:pt x="640" y="1683"/>
                            <a:pt x="657" y="1757"/>
                            <a:pt x="673" y="1807"/>
                          </a:cubicBezTo>
                          <a:cubicBezTo>
                            <a:pt x="689" y="1857"/>
                            <a:pt x="697" y="1905"/>
                            <a:pt x="721" y="1933"/>
                          </a:cubicBezTo>
                          <a:cubicBezTo>
                            <a:pt x="745" y="1961"/>
                            <a:pt x="776" y="1970"/>
                            <a:pt x="817" y="1975"/>
                          </a:cubicBezTo>
                          <a:cubicBezTo>
                            <a:pt x="858" y="1980"/>
                            <a:pt x="926" y="1980"/>
                            <a:pt x="967" y="1963"/>
                          </a:cubicBezTo>
                          <a:cubicBezTo>
                            <a:pt x="1008" y="1946"/>
                            <a:pt x="1035" y="1919"/>
                            <a:pt x="1063" y="1873"/>
                          </a:cubicBezTo>
                          <a:cubicBezTo>
                            <a:pt x="1091" y="1827"/>
                            <a:pt x="1122" y="1761"/>
                            <a:pt x="1135" y="1687"/>
                          </a:cubicBezTo>
                          <a:cubicBezTo>
                            <a:pt x="1148" y="1613"/>
                            <a:pt x="1144" y="1498"/>
                            <a:pt x="1141" y="1429"/>
                          </a:cubicBezTo>
                          <a:cubicBezTo>
                            <a:pt x="1138" y="1360"/>
                            <a:pt x="1140" y="1325"/>
                            <a:pt x="1117" y="1273"/>
                          </a:cubicBezTo>
                          <a:cubicBezTo>
                            <a:pt x="1094" y="1221"/>
                            <a:pt x="1042" y="1153"/>
                            <a:pt x="1003" y="1117"/>
                          </a:cubicBezTo>
                          <a:cubicBezTo>
                            <a:pt x="964" y="1081"/>
                            <a:pt x="919" y="1064"/>
                            <a:pt x="883" y="1057"/>
                          </a:cubicBezTo>
                          <a:cubicBezTo>
                            <a:pt x="847" y="1050"/>
                            <a:pt x="821" y="1063"/>
                            <a:pt x="787" y="1075"/>
                          </a:cubicBezTo>
                          <a:cubicBezTo>
                            <a:pt x="753" y="1087"/>
                            <a:pt x="706" y="1117"/>
                            <a:pt x="679" y="1129"/>
                          </a:cubicBezTo>
                          <a:cubicBezTo>
                            <a:pt x="652" y="1141"/>
                            <a:pt x="642" y="1149"/>
                            <a:pt x="625" y="1147"/>
                          </a:cubicBezTo>
                          <a:cubicBezTo>
                            <a:pt x="608" y="1145"/>
                            <a:pt x="584" y="1130"/>
                            <a:pt x="577" y="1117"/>
                          </a:cubicBezTo>
                          <a:cubicBezTo>
                            <a:pt x="570" y="1104"/>
                            <a:pt x="576" y="1083"/>
                            <a:pt x="583" y="1069"/>
                          </a:cubicBezTo>
                          <a:cubicBezTo>
                            <a:pt x="590" y="1055"/>
                            <a:pt x="599" y="1043"/>
                            <a:pt x="619" y="1033"/>
                          </a:cubicBezTo>
                          <a:cubicBezTo>
                            <a:pt x="639" y="1023"/>
                            <a:pt x="671" y="1025"/>
                            <a:pt x="703" y="1009"/>
                          </a:cubicBezTo>
                          <a:cubicBezTo>
                            <a:pt x="735" y="993"/>
                            <a:pt x="780" y="965"/>
                            <a:pt x="811" y="937"/>
                          </a:cubicBezTo>
                          <a:cubicBezTo>
                            <a:pt x="842" y="909"/>
                            <a:pt x="866" y="895"/>
                            <a:pt x="889" y="841"/>
                          </a:cubicBezTo>
                          <a:cubicBezTo>
                            <a:pt x="912" y="787"/>
                            <a:pt x="939" y="696"/>
                            <a:pt x="949" y="613"/>
                          </a:cubicBezTo>
                          <a:cubicBezTo>
                            <a:pt x="959" y="530"/>
                            <a:pt x="960" y="416"/>
                            <a:pt x="949" y="343"/>
                          </a:cubicBezTo>
                          <a:cubicBezTo>
                            <a:pt x="938" y="270"/>
                            <a:pt x="914" y="215"/>
                            <a:pt x="883" y="175"/>
                          </a:cubicBezTo>
                          <a:cubicBezTo>
                            <a:pt x="852" y="135"/>
                            <a:pt x="807" y="115"/>
                            <a:pt x="763" y="103"/>
                          </a:cubicBezTo>
                          <a:cubicBezTo>
                            <a:pt x="719" y="91"/>
                            <a:pt x="665" y="90"/>
                            <a:pt x="619" y="103"/>
                          </a:cubicBezTo>
                          <a:cubicBezTo>
                            <a:pt x="573" y="116"/>
                            <a:pt x="525" y="139"/>
                            <a:pt x="487" y="181"/>
                          </a:cubicBezTo>
                          <a:cubicBezTo>
                            <a:pt x="449" y="223"/>
                            <a:pt x="412" y="301"/>
                            <a:pt x="391" y="355"/>
                          </a:cubicBezTo>
                          <a:cubicBezTo>
                            <a:pt x="370" y="409"/>
                            <a:pt x="359" y="437"/>
                            <a:pt x="361" y="505"/>
                          </a:cubicBezTo>
                          <a:cubicBezTo>
                            <a:pt x="363" y="573"/>
                            <a:pt x="399" y="691"/>
                            <a:pt x="403" y="763"/>
                          </a:cubicBezTo>
                          <a:cubicBezTo>
                            <a:pt x="407" y="835"/>
                            <a:pt x="395" y="906"/>
                            <a:pt x="385" y="937"/>
                          </a:cubicBezTo>
                          <a:cubicBezTo>
                            <a:pt x="375" y="968"/>
                            <a:pt x="356" y="957"/>
                            <a:pt x="343" y="949"/>
                          </a:cubicBezTo>
                          <a:cubicBezTo>
                            <a:pt x="330" y="941"/>
                            <a:pt x="316" y="933"/>
                            <a:pt x="307" y="889"/>
                          </a:cubicBezTo>
                          <a:cubicBezTo>
                            <a:pt x="298" y="845"/>
                            <a:pt x="294" y="755"/>
                            <a:pt x="289" y="685"/>
                          </a:cubicBezTo>
                          <a:cubicBezTo>
                            <a:pt x="284" y="615"/>
                            <a:pt x="273" y="523"/>
                            <a:pt x="277" y="469"/>
                          </a:cubicBezTo>
                          <a:cubicBezTo>
                            <a:pt x="281" y="415"/>
                            <a:pt x="297" y="398"/>
                            <a:pt x="307" y="367"/>
                          </a:cubicBezTo>
                          <a:close/>
                        </a:path>
                      </a:pathLst>
                    </a:custGeom>
                    <a:solidFill>
                      <a:srgbClr val="E7D6B7"/>
                    </a:soli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  <p:sp>
                  <p:nvSpPr>
                    <p:cNvPr id="58" name="Freeform 11"/>
                    <p:cNvSpPr>
                      <a:spLocks/>
                    </p:cNvSpPr>
                    <p:nvPr/>
                  </p:nvSpPr>
                  <p:spPr bwMode="auto">
                    <a:xfrm>
                      <a:off x="1697" y="381"/>
                      <a:ext cx="864" cy="2065"/>
                    </a:xfrm>
                    <a:custGeom>
                      <a:avLst/>
                      <a:gdLst/>
                      <a:ahLst/>
                      <a:cxnLst>
                        <a:cxn ang="0">
                          <a:pos x="785" y="530"/>
                        </a:cxn>
                        <a:cxn ang="0">
                          <a:pos x="797" y="350"/>
                        </a:cxn>
                        <a:cxn ang="0">
                          <a:pos x="863" y="206"/>
                        </a:cxn>
                        <a:cxn ang="0">
                          <a:pos x="809" y="218"/>
                        </a:cxn>
                        <a:cxn ang="0">
                          <a:pos x="749" y="218"/>
                        </a:cxn>
                        <a:cxn ang="0">
                          <a:pos x="683" y="116"/>
                        </a:cxn>
                        <a:cxn ang="0">
                          <a:pos x="611" y="32"/>
                        </a:cxn>
                        <a:cxn ang="0">
                          <a:pos x="509" y="2"/>
                        </a:cxn>
                        <a:cxn ang="0">
                          <a:pos x="407" y="20"/>
                        </a:cxn>
                        <a:cxn ang="0">
                          <a:pos x="281" y="74"/>
                        </a:cxn>
                        <a:cxn ang="0">
                          <a:pos x="173" y="206"/>
                        </a:cxn>
                        <a:cxn ang="0">
                          <a:pos x="119" y="404"/>
                        </a:cxn>
                        <a:cxn ang="0">
                          <a:pos x="131" y="590"/>
                        </a:cxn>
                        <a:cxn ang="0">
                          <a:pos x="173" y="782"/>
                        </a:cxn>
                        <a:cxn ang="0">
                          <a:pos x="197" y="884"/>
                        </a:cxn>
                        <a:cxn ang="0">
                          <a:pos x="167" y="986"/>
                        </a:cxn>
                        <a:cxn ang="0">
                          <a:pos x="65" y="1124"/>
                        </a:cxn>
                        <a:cxn ang="0">
                          <a:pos x="17" y="1298"/>
                        </a:cxn>
                        <a:cxn ang="0">
                          <a:pos x="5" y="1550"/>
                        </a:cxn>
                        <a:cxn ang="0">
                          <a:pos x="47" y="1748"/>
                        </a:cxn>
                        <a:cxn ang="0">
                          <a:pos x="131" y="1898"/>
                        </a:cxn>
                        <a:cxn ang="0">
                          <a:pos x="299" y="1988"/>
                        </a:cxn>
                        <a:cxn ang="0">
                          <a:pos x="425" y="1982"/>
                        </a:cxn>
                        <a:cxn ang="0">
                          <a:pos x="467" y="1994"/>
                        </a:cxn>
                        <a:cxn ang="0">
                          <a:pos x="497" y="2066"/>
                        </a:cxn>
                        <a:cxn ang="0">
                          <a:pos x="497" y="1964"/>
                        </a:cxn>
                        <a:cxn ang="0">
                          <a:pos x="557" y="1778"/>
                        </a:cxn>
                        <a:cxn ang="0">
                          <a:pos x="617" y="1658"/>
                        </a:cxn>
                        <a:cxn ang="0">
                          <a:pos x="581" y="1700"/>
                        </a:cxn>
                        <a:cxn ang="0">
                          <a:pos x="515" y="1820"/>
                        </a:cxn>
                        <a:cxn ang="0">
                          <a:pos x="407" y="1904"/>
                        </a:cxn>
                        <a:cxn ang="0">
                          <a:pos x="269" y="1898"/>
                        </a:cxn>
                        <a:cxn ang="0">
                          <a:pos x="179" y="1814"/>
                        </a:cxn>
                        <a:cxn ang="0">
                          <a:pos x="113" y="1640"/>
                        </a:cxn>
                        <a:cxn ang="0">
                          <a:pos x="107" y="1394"/>
                        </a:cxn>
                        <a:cxn ang="0">
                          <a:pos x="137" y="1190"/>
                        </a:cxn>
                        <a:cxn ang="0">
                          <a:pos x="203" y="1070"/>
                        </a:cxn>
                        <a:cxn ang="0">
                          <a:pos x="323" y="1022"/>
                        </a:cxn>
                        <a:cxn ang="0">
                          <a:pos x="509" y="1076"/>
                        </a:cxn>
                        <a:cxn ang="0">
                          <a:pos x="611" y="1124"/>
                        </a:cxn>
                        <a:cxn ang="0">
                          <a:pos x="665" y="1100"/>
                        </a:cxn>
                        <a:cxn ang="0">
                          <a:pos x="659" y="1046"/>
                        </a:cxn>
                        <a:cxn ang="0">
                          <a:pos x="611" y="1004"/>
                        </a:cxn>
                        <a:cxn ang="0">
                          <a:pos x="497" y="980"/>
                        </a:cxn>
                        <a:cxn ang="0">
                          <a:pos x="323" y="896"/>
                        </a:cxn>
                        <a:cxn ang="0">
                          <a:pos x="233" y="680"/>
                        </a:cxn>
                        <a:cxn ang="0">
                          <a:pos x="209" y="416"/>
                        </a:cxn>
                        <a:cxn ang="0">
                          <a:pos x="317" y="170"/>
                        </a:cxn>
                        <a:cxn ang="0">
                          <a:pos x="485" y="110"/>
                        </a:cxn>
                        <a:cxn ang="0">
                          <a:pos x="617" y="164"/>
                        </a:cxn>
                        <a:cxn ang="0">
                          <a:pos x="707" y="290"/>
                        </a:cxn>
                        <a:cxn ang="0">
                          <a:pos x="737" y="428"/>
                        </a:cxn>
                        <a:cxn ang="0">
                          <a:pos x="773" y="602"/>
                        </a:cxn>
                        <a:cxn ang="0">
                          <a:pos x="809" y="584"/>
                        </a:cxn>
                        <a:cxn ang="0">
                          <a:pos x="785" y="530"/>
                        </a:cxn>
                      </a:cxnLst>
                      <a:rect l="0" t="0" r="r" b="b"/>
                      <a:pathLst>
                        <a:path w="865" h="2071">
                          <a:moveTo>
                            <a:pt x="785" y="530"/>
                          </a:moveTo>
                          <a:cubicBezTo>
                            <a:pt x="783" y="491"/>
                            <a:pt x="784" y="404"/>
                            <a:pt x="797" y="350"/>
                          </a:cubicBezTo>
                          <a:cubicBezTo>
                            <a:pt x="810" y="296"/>
                            <a:pt x="861" y="228"/>
                            <a:pt x="863" y="206"/>
                          </a:cubicBezTo>
                          <a:cubicBezTo>
                            <a:pt x="865" y="184"/>
                            <a:pt x="828" y="216"/>
                            <a:pt x="809" y="218"/>
                          </a:cubicBezTo>
                          <a:cubicBezTo>
                            <a:pt x="790" y="220"/>
                            <a:pt x="770" y="235"/>
                            <a:pt x="749" y="218"/>
                          </a:cubicBezTo>
                          <a:cubicBezTo>
                            <a:pt x="728" y="201"/>
                            <a:pt x="706" y="147"/>
                            <a:pt x="683" y="116"/>
                          </a:cubicBezTo>
                          <a:cubicBezTo>
                            <a:pt x="660" y="85"/>
                            <a:pt x="640" y="51"/>
                            <a:pt x="611" y="32"/>
                          </a:cubicBezTo>
                          <a:cubicBezTo>
                            <a:pt x="582" y="13"/>
                            <a:pt x="543" y="4"/>
                            <a:pt x="509" y="2"/>
                          </a:cubicBezTo>
                          <a:cubicBezTo>
                            <a:pt x="475" y="0"/>
                            <a:pt x="445" y="8"/>
                            <a:pt x="407" y="20"/>
                          </a:cubicBezTo>
                          <a:cubicBezTo>
                            <a:pt x="369" y="32"/>
                            <a:pt x="320" y="43"/>
                            <a:pt x="281" y="74"/>
                          </a:cubicBezTo>
                          <a:cubicBezTo>
                            <a:pt x="242" y="105"/>
                            <a:pt x="200" y="151"/>
                            <a:pt x="173" y="206"/>
                          </a:cubicBezTo>
                          <a:cubicBezTo>
                            <a:pt x="146" y="261"/>
                            <a:pt x="126" y="340"/>
                            <a:pt x="119" y="404"/>
                          </a:cubicBezTo>
                          <a:cubicBezTo>
                            <a:pt x="112" y="468"/>
                            <a:pt x="122" y="527"/>
                            <a:pt x="131" y="590"/>
                          </a:cubicBezTo>
                          <a:cubicBezTo>
                            <a:pt x="140" y="653"/>
                            <a:pt x="162" y="733"/>
                            <a:pt x="173" y="782"/>
                          </a:cubicBezTo>
                          <a:cubicBezTo>
                            <a:pt x="184" y="831"/>
                            <a:pt x="198" y="850"/>
                            <a:pt x="197" y="884"/>
                          </a:cubicBezTo>
                          <a:cubicBezTo>
                            <a:pt x="196" y="918"/>
                            <a:pt x="189" y="946"/>
                            <a:pt x="167" y="986"/>
                          </a:cubicBezTo>
                          <a:cubicBezTo>
                            <a:pt x="145" y="1026"/>
                            <a:pt x="90" y="1072"/>
                            <a:pt x="65" y="1124"/>
                          </a:cubicBezTo>
                          <a:cubicBezTo>
                            <a:pt x="40" y="1176"/>
                            <a:pt x="27" y="1227"/>
                            <a:pt x="17" y="1298"/>
                          </a:cubicBezTo>
                          <a:cubicBezTo>
                            <a:pt x="7" y="1369"/>
                            <a:pt x="0" y="1475"/>
                            <a:pt x="5" y="1550"/>
                          </a:cubicBezTo>
                          <a:cubicBezTo>
                            <a:pt x="10" y="1625"/>
                            <a:pt x="26" y="1690"/>
                            <a:pt x="47" y="1748"/>
                          </a:cubicBezTo>
                          <a:cubicBezTo>
                            <a:pt x="68" y="1806"/>
                            <a:pt x="89" y="1858"/>
                            <a:pt x="131" y="1898"/>
                          </a:cubicBezTo>
                          <a:cubicBezTo>
                            <a:pt x="173" y="1938"/>
                            <a:pt x="250" y="1974"/>
                            <a:pt x="299" y="1988"/>
                          </a:cubicBezTo>
                          <a:cubicBezTo>
                            <a:pt x="348" y="2002"/>
                            <a:pt x="397" y="1981"/>
                            <a:pt x="425" y="1982"/>
                          </a:cubicBezTo>
                          <a:cubicBezTo>
                            <a:pt x="453" y="1983"/>
                            <a:pt x="455" y="1980"/>
                            <a:pt x="467" y="1994"/>
                          </a:cubicBezTo>
                          <a:cubicBezTo>
                            <a:pt x="479" y="2008"/>
                            <a:pt x="492" y="2071"/>
                            <a:pt x="497" y="2066"/>
                          </a:cubicBezTo>
                          <a:cubicBezTo>
                            <a:pt x="502" y="2061"/>
                            <a:pt x="487" y="2012"/>
                            <a:pt x="497" y="1964"/>
                          </a:cubicBezTo>
                          <a:cubicBezTo>
                            <a:pt x="507" y="1916"/>
                            <a:pt x="537" y="1829"/>
                            <a:pt x="557" y="1778"/>
                          </a:cubicBezTo>
                          <a:cubicBezTo>
                            <a:pt x="577" y="1727"/>
                            <a:pt x="613" y="1671"/>
                            <a:pt x="617" y="1658"/>
                          </a:cubicBezTo>
                          <a:cubicBezTo>
                            <a:pt x="621" y="1645"/>
                            <a:pt x="598" y="1673"/>
                            <a:pt x="581" y="1700"/>
                          </a:cubicBezTo>
                          <a:cubicBezTo>
                            <a:pt x="564" y="1727"/>
                            <a:pt x="544" y="1786"/>
                            <a:pt x="515" y="1820"/>
                          </a:cubicBezTo>
                          <a:cubicBezTo>
                            <a:pt x="486" y="1854"/>
                            <a:pt x="448" y="1891"/>
                            <a:pt x="407" y="1904"/>
                          </a:cubicBezTo>
                          <a:cubicBezTo>
                            <a:pt x="366" y="1917"/>
                            <a:pt x="307" y="1913"/>
                            <a:pt x="269" y="1898"/>
                          </a:cubicBezTo>
                          <a:cubicBezTo>
                            <a:pt x="231" y="1883"/>
                            <a:pt x="205" y="1857"/>
                            <a:pt x="179" y="1814"/>
                          </a:cubicBezTo>
                          <a:cubicBezTo>
                            <a:pt x="153" y="1771"/>
                            <a:pt x="125" y="1710"/>
                            <a:pt x="113" y="1640"/>
                          </a:cubicBezTo>
                          <a:cubicBezTo>
                            <a:pt x="101" y="1570"/>
                            <a:pt x="103" y="1469"/>
                            <a:pt x="107" y="1394"/>
                          </a:cubicBezTo>
                          <a:cubicBezTo>
                            <a:pt x="111" y="1319"/>
                            <a:pt x="121" y="1244"/>
                            <a:pt x="137" y="1190"/>
                          </a:cubicBezTo>
                          <a:cubicBezTo>
                            <a:pt x="153" y="1136"/>
                            <a:pt x="172" y="1098"/>
                            <a:pt x="203" y="1070"/>
                          </a:cubicBezTo>
                          <a:cubicBezTo>
                            <a:pt x="234" y="1042"/>
                            <a:pt x="272" y="1021"/>
                            <a:pt x="323" y="1022"/>
                          </a:cubicBezTo>
                          <a:cubicBezTo>
                            <a:pt x="374" y="1023"/>
                            <a:pt x="461" y="1059"/>
                            <a:pt x="509" y="1076"/>
                          </a:cubicBezTo>
                          <a:cubicBezTo>
                            <a:pt x="557" y="1093"/>
                            <a:pt x="585" y="1120"/>
                            <a:pt x="611" y="1124"/>
                          </a:cubicBezTo>
                          <a:cubicBezTo>
                            <a:pt x="637" y="1128"/>
                            <a:pt x="657" y="1113"/>
                            <a:pt x="665" y="1100"/>
                          </a:cubicBezTo>
                          <a:cubicBezTo>
                            <a:pt x="673" y="1087"/>
                            <a:pt x="668" y="1062"/>
                            <a:pt x="659" y="1046"/>
                          </a:cubicBezTo>
                          <a:cubicBezTo>
                            <a:pt x="650" y="1030"/>
                            <a:pt x="638" y="1015"/>
                            <a:pt x="611" y="1004"/>
                          </a:cubicBezTo>
                          <a:cubicBezTo>
                            <a:pt x="584" y="993"/>
                            <a:pt x="545" y="998"/>
                            <a:pt x="497" y="980"/>
                          </a:cubicBezTo>
                          <a:cubicBezTo>
                            <a:pt x="449" y="962"/>
                            <a:pt x="367" y="946"/>
                            <a:pt x="323" y="896"/>
                          </a:cubicBezTo>
                          <a:cubicBezTo>
                            <a:pt x="279" y="846"/>
                            <a:pt x="252" y="760"/>
                            <a:pt x="233" y="680"/>
                          </a:cubicBezTo>
                          <a:cubicBezTo>
                            <a:pt x="214" y="600"/>
                            <a:pt x="195" y="501"/>
                            <a:pt x="209" y="416"/>
                          </a:cubicBezTo>
                          <a:cubicBezTo>
                            <a:pt x="223" y="331"/>
                            <a:pt x="271" y="221"/>
                            <a:pt x="317" y="170"/>
                          </a:cubicBezTo>
                          <a:cubicBezTo>
                            <a:pt x="363" y="119"/>
                            <a:pt x="435" y="111"/>
                            <a:pt x="485" y="110"/>
                          </a:cubicBezTo>
                          <a:cubicBezTo>
                            <a:pt x="535" y="109"/>
                            <a:pt x="580" y="134"/>
                            <a:pt x="617" y="164"/>
                          </a:cubicBezTo>
                          <a:cubicBezTo>
                            <a:pt x="654" y="194"/>
                            <a:pt x="687" y="246"/>
                            <a:pt x="707" y="290"/>
                          </a:cubicBezTo>
                          <a:cubicBezTo>
                            <a:pt x="727" y="334"/>
                            <a:pt x="726" y="376"/>
                            <a:pt x="737" y="428"/>
                          </a:cubicBezTo>
                          <a:cubicBezTo>
                            <a:pt x="748" y="480"/>
                            <a:pt x="761" y="576"/>
                            <a:pt x="773" y="602"/>
                          </a:cubicBezTo>
                          <a:cubicBezTo>
                            <a:pt x="785" y="628"/>
                            <a:pt x="807" y="597"/>
                            <a:pt x="809" y="584"/>
                          </a:cubicBezTo>
                          <a:cubicBezTo>
                            <a:pt x="811" y="571"/>
                            <a:pt x="787" y="569"/>
                            <a:pt x="785" y="530"/>
                          </a:cubicBezTo>
                          <a:close/>
                        </a:path>
                      </a:pathLst>
                    </a:custGeom>
                    <a:solidFill>
                      <a:srgbClr val="E7D6B7"/>
                    </a:soli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</p:grpSp>
              <p:sp>
                <p:nvSpPr>
                  <p:cNvPr id="51" name="Oval 12"/>
                  <p:cNvSpPr>
                    <a:spLocks noChangeArrowheads="1"/>
                  </p:cNvSpPr>
                  <p:nvPr/>
                </p:nvSpPr>
                <p:spPr bwMode="auto">
                  <a:xfrm>
                    <a:off x="2396" y="1428"/>
                    <a:ext cx="175" cy="247"/>
                  </a:xfrm>
                  <a:prstGeom prst="ellipse">
                    <a:avLst/>
                  </a:prstGeom>
                  <a:solidFill>
                    <a:srgbClr val="E7D6B7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  <p:sp>
                <p:nvSpPr>
                  <p:cNvPr id="52" name="Freeform 13"/>
                  <p:cNvSpPr>
                    <a:spLocks/>
                  </p:cNvSpPr>
                  <p:nvPr/>
                </p:nvSpPr>
                <p:spPr bwMode="auto">
                  <a:xfrm>
                    <a:off x="2639" y="745"/>
                    <a:ext cx="262" cy="524"/>
                  </a:xfrm>
                  <a:custGeom>
                    <a:avLst/>
                    <a:gdLst/>
                    <a:ahLst/>
                    <a:cxnLst>
                      <a:cxn ang="0">
                        <a:pos x="3" y="483"/>
                      </a:cxn>
                      <a:cxn ang="0">
                        <a:pos x="27" y="273"/>
                      </a:cxn>
                      <a:cxn ang="0">
                        <a:pos x="111" y="45"/>
                      </a:cxn>
                      <a:cxn ang="0">
                        <a:pos x="183" y="3"/>
                      </a:cxn>
                      <a:cxn ang="0">
                        <a:pos x="237" y="39"/>
                      </a:cxn>
                      <a:cxn ang="0">
                        <a:pos x="261" y="129"/>
                      </a:cxn>
                      <a:cxn ang="0">
                        <a:pos x="207" y="273"/>
                      </a:cxn>
                      <a:cxn ang="0">
                        <a:pos x="105" y="477"/>
                      </a:cxn>
                      <a:cxn ang="0">
                        <a:pos x="45" y="501"/>
                      </a:cxn>
                      <a:cxn ang="0">
                        <a:pos x="3" y="483"/>
                      </a:cxn>
                    </a:cxnLst>
                    <a:rect l="0" t="0" r="r" b="b"/>
                    <a:pathLst>
                      <a:path w="266" h="521">
                        <a:moveTo>
                          <a:pt x="3" y="483"/>
                        </a:moveTo>
                        <a:cubicBezTo>
                          <a:pt x="0" y="445"/>
                          <a:pt x="9" y="346"/>
                          <a:pt x="27" y="273"/>
                        </a:cubicBezTo>
                        <a:cubicBezTo>
                          <a:pt x="45" y="200"/>
                          <a:pt x="85" y="90"/>
                          <a:pt x="111" y="45"/>
                        </a:cubicBezTo>
                        <a:cubicBezTo>
                          <a:pt x="137" y="0"/>
                          <a:pt x="162" y="4"/>
                          <a:pt x="183" y="3"/>
                        </a:cubicBezTo>
                        <a:cubicBezTo>
                          <a:pt x="204" y="2"/>
                          <a:pt x="224" y="18"/>
                          <a:pt x="237" y="39"/>
                        </a:cubicBezTo>
                        <a:cubicBezTo>
                          <a:pt x="250" y="60"/>
                          <a:pt x="266" y="90"/>
                          <a:pt x="261" y="129"/>
                        </a:cubicBezTo>
                        <a:cubicBezTo>
                          <a:pt x="256" y="168"/>
                          <a:pt x="233" y="215"/>
                          <a:pt x="207" y="273"/>
                        </a:cubicBezTo>
                        <a:cubicBezTo>
                          <a:pt x="181" y="331"/>
                          <a:pt x="132" y="439"/>
                          <a:pt x="105" y="477"/>
                        </a:cubicBezTo>
                        <a:cubicBezTo>
                          <a:pt x="78" y="515"/>
                          <a:pt x="61" y="501"/>
                          <a:pt x="45" y="501"/>
                        </a:cubicBezTo>
                        <a:cubicBezTo>
                          <a:pt x="29" y="501"/>
                          <a:pt x="6" y="521"/>
                          <a:pt x="3" y="483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  <p:sp>
                <p:nvSpPr>
                  <p:cNvPr id="53" name="Freeform 14"/>
                  <p:cNvSpPr>
                    <a:spLocks/>
                  </p:cNvSpPr>
                  <p:nvPr/>
                </p:nvSpPr>
                <p:spPr bwMode="auto">
                  <a:xfrm>
                    <a:off x="2707" y="1588"/>
                    <a:ext cx="398" cy="349"/>
                  </a:xfrm>
                  <a:custGeom>
                    <a:avLst/>
                    <a:gdLst/>
                    <a:ahLst/>
                    <a:cxnLst>
                      <a:cxn ang="0">
                        <a:pos x="100" y="201"/>
                      </a:cxn>
                      <a:cxn ang="0">
                        <a:pos x="16" y="87"/>
                      </a:cxn>
                      <a:cxn ang="0">
                        <a:pos x="4" y="45"/>
                      </a:cxn>
                      <a:cxn ang="0">
                        <a:pos x="28" y="3"/>
                      </a:cxn>
                      <a:cxn ang="0">
                        <a:pos x="130" y="27"/>
                      </a:cxn>
                      <a:cxn ang="0">
                        <a:pos x="250" y="75"/>
                      </a:cxn>
                      <a:cxn ang="0">
                        <a:pos x="364" y="159"/>
                      </a:cxn>
                      <a:cxn ang="0">
                        <a:pos x="388" y="273"/>
                      </a:cxn>
                      <a:cxn ang="0">
                        <a:pos x="340" y="333"/>
                      </a:cxn>
                      <a:cxn ang="0">
                        <a:pos x="244" y="315"/>
                      </a:cxn>
                      <a:cxn ang="0">
                        <a:pos x="100" y="201"/>
                      </a:cxn>
                    </a:cxnLst>
                    <a:rect l="0" t="0" r="r" b="b"/>
                    <a:pathLst>
                      <a:path w="392" h="340">
                        <a:moveTo>
                          <a:pt x="100" y="201"/>
                        </a:moveTo>
                        <a:cubicBezTo>
                          <a:pt x="62" y="163"/>
                          <a:pt x="32" y="113"/>
                          <a:pt x="16" y="87"/>
                        </a:cubicBezTo>
                        <a:cubicBezTo>
                          <a:pt x="0" y="61"/>
                          <a:pt x="2" y="59"/>
                          <a:pt x="4" y="45"/>
                        </a:cubicBezTo>
                        <a:cubicBezTo>
                          <a:pt x="6" y="31"/>
                          <a:pt x="7" y="6"/>
                          <a:pt x="28" y="3"/>
                        </a:cubicBezTo>
                        <a:cubicBezTo>
                          <a:pt x="49" y="0"/>
                          <a:pt x="93" y="15"/>
                          <a:pt x="130" y="27"/>
                        </a:cubicBezTo>
                        <a:cubicBezTo>
                          <a:pt x="167" y="39"/>
                          <a:pt x="211" y="53"/>
                          <a:pt x="250" y="75"/>
                        </a:cubicBezTo>
                        <a:cubicBezTo>
                          <a:pt x="289" y="97"/>
                          <a:pt x="341" y="126"/>
                          <a:pt x="364" y="159"/>
                        </a:cubicBezTo>
                        <a:cubicBezTo>
                          <a:pt x="387" y="192"/>
                          <a:pt x="392" y="244"/>
                          <a:pt x="388" y="273"/>
                        </a:cubicBezTo>
                        <a:cubicBezTo>
                          <a:pt x="384" y="302"/>
                          <a:pt x="364" y="326"/>
                          <a:pt x="340" y="333"/>
                        </a:cubicBezTo>
                        <a:cubicBezTo>
                          <a:pt x="316" y="340"/>
                          <a:pt x="282" y="336"/>
                          <a:pt x="244" y="315"/>
                        </a:cubicBezTo>
                        <a:cubicBezTo>
                          <a:pt x="206" y="294"/>
                          <a:pt x="138" y="239"/>
                          <a:pt x="100" y="201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  <p:sp>
                <p:nvSpPr>
                  <p:cNvPr id="54" name="Freeform 15"/>
                  <p:cNvSpPr>
                    <a:spLocks/>
                  </p:cNvSpPr>
                  <p:nvPr/>
                </p:nvSpPr>
                <p:spPr bwMode="auto">
                  <a:xfrm>
                    <a:off x="2454" y="1923"/>
                    <a:ext cx="146" cy="567"/>
                  </a:xfrm>
                  <a:custGeom>
                    <a:avLst/>
                    <a:gdLst/>
                    <a:ahLst/>
                    <a:cxnLst>
                      <a:cxn ang="0">
                        <a:pos x="18" y="165"/>
                      </a:cxn>
                      <a:cxn ang="0">
                        <a:pos x="42" y="39"/>
                      </a:cxn>
                      <a:cxn ang="0">
                        <a:pos x="66" y="3"/>
                      </a:cxn>
                      <a:cxn ang="0">
                        <a:pos x="108" y="27"/>
                      </a:cxn>
                      <a:cxn ang="0">
                        <a:pos x="138" y="165"/>
                      </a:cxn>
                      <a:cxn ang="0">
                        <a:pos x="144" y="423"/>
                      </a:cxn>
                      <a:cxn ang="0">
                        <a:pos x="96" y="543"/>
                      </a:cxn>
                      <a:cxn ang="0">
                        <a:pos x="24" y="513"/>
                      </a:cxn>
                      <a:cxn ang="0">
                        <a:pos x="0" y="315"/>
                      </a:cxn>
                      <a:cxn ang="0">
                        <a:pos x="18" y="165"/>
                      </a:cxn>
                    </a:cxnLst>
                    <a:rect l="0" t="0" r="r" b="b"/>
                    <a:pathLst>
                      <a:path w="151" h="558">
                        <a:moveTo>
                          <a:pt x="18" y="165"/>
                        </a:moveTo>
                        <a:cubicBezTo>
                          <a:pt x="25" y="119"/>
                          <a:pt x="34" y="66"/>
                          <a:pt x="42" y="39"/>
                        </a:cubicBezTo>
                        <a:cubicBezTo>
                          <a:pt x="50" y="12"/>
                          <a:pt x="55" y="5"/>
                          <a:pt x="66" y="3"/>
                        </a:cubicBezTo>
                        <a:cubicBezTo>
                          <a:pt x="77" y="1"/>
                          <a:pt x="96" y="0"/>
                          <a:pt x="108" y="27"/>
                        </a:cubicBezTo>
                        <a:cubicBezTo>
                          <a:pt x="120" y="54"/>
                          <a:pt x="132" y="99"/>
                          <a:pt x="138" y="165"/>
                        </a:cubicBezTo>
                        <a:cubicBezTo>
                          <a:pt x="144" y="231"/>
                          <a:pt x="151" y="360"/>
                          <a:pt x="144" y="423"/>
                        </a:cubicBezTo>
                        <a:cubicBezTo>
                          <a:pt x="137" y="486"/>
                          <a:pt x="116" y="528"/>
                          <a:pt x="96" y="543"/>
                        </a:cubicBezTo>
                        <a:cubicBezTo>
                          <a:pt x="76" y="558"/>
                          <a:pt x="40" y="551"/>
                          <a:pt x="24" y="513"/>
                        </a:cubicBezTo>
                        <a:cubicBezTo>
                          <a:pt x="8" y="475"/>
                          <a:pt x="0" y="372"/>
                          <a:pt x="0" y="315"/>
                        </a:cubicBezTo>
                        <a:cubicBezTo>
                          <a:pt x="0" y="258"/>
                          <a:pt x="11" y="211"/>
                          <a:pt x="18" y="165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  <p:sp>
                <p:nvSpPr>
                  <p:cNvPr id="55" name="Freeform 16"/>
                  <p:cNvSpPr>
                    <a:spLocks/>
                  </p:cNvSpPr>
                  <p:nvPr/>
                </p:nvSpPr>
                <p:spPr bwMode="auto">
                  <a:xfrm>
                    <a:off x="1910" y="1588"/>
                    <a:ext cx="389" cy="247"/>
                  </a:xfrm>
                  <a:custGeom>
                    <a:avLst/>
                    <a:gdLst/>
                    <a:ahLst/>
                    <a:cxnLst>
                      <a:cxn ang="0">
                        <a:pos x="175" y="61"/>
                      </a:cxn>
                      <a:cxn ang="0">
                        <a:pos x="307" y="19"/>
                      </a:cxn>
                      <a:cxn ang="0">
                        <a:pos x="367" y="7"/>
                      </a:cxn>
                      <a:cxn ang="0">
                        <a:pos x="385" y="61"/>
                      </a:cxn>
                      <a:cxn ang="0">
                        <a:pos x="325" y="133"/>
                      </a:cxn>
                      <a:cxn ang="0">
                        <a:pos x="193" y="223"/>
                      </a:cxn>
                      <a:cxn ang="0">
                        <a:pos x="37" y="247"/>
                      </a:cxn>
                      <a:cxn ang="0">
                        <a:pos x="1" y="187"/>
                      </a:cxn>
                      <a:cxn ang="0">
                        <a:pos x="43" y="115"/>
                      </a:cxn>
                      <a:cxn ang="0">
                        <a:pos x="175" y="61"/>
                      </a:cxn>
                    </a:cxnLst>
                    <a:rect l="0" t="0" r="r" b="b"/>
                    <a:pathLst>
                      <a:path w="392" h="253">
                        <a:moveTo>
                          <a:pt x="175" y="61"/>
                        </a:moveTo>
                        <a:cubicBezTo>
                          <a:pt x="219" y="45"/>
                          <a:pt x="275" y="28"/>
                          <a:pt x="307" y="19"/>
                        </a:cubicBezTo>
                        <a:cubicBezTo>
                          <a:pt x="339" y="10"/>
                          <a:pt x="354" y="0"/>
                          <a:pt x="367" y="7"/>
                        </a:cubicBezTo>
                        <a:cubicBezTo>
                          <a:pt x="380" y="14"/>
                          <a:pt x="392" y="40"/>
                          <a:pt x="385" y="61"/>
                        </a:cubicBezTo>
                        <a:cubicBezTo>
                          <a:pt x="378" y="82"/>
                          <a:pt x="357" y="106"/>
                          <a:pt x="325" y="133"/>
                        </a:cubicBezTo>
                        <a:cubicBezTo>
                          <a:pt x="293" y="160"/>
                          <a:pt x="241" y="204"/>
                          <a:pt x="193" y="223"/>
                        </a:cubicBezTo>
                        <a:cubicBezTo>
                          <a:pt x="145" y="242"/>
                          <a:pt x="69" y="253"/>
                          <a:pt x="37" y="247"/>
                        </a:cubicBezTo>
                        <a:cubicBezTo>
                          <a:pt x="5" y="241"/>
                          <a:pt x="0" y="209"/>
                          <a:pt x="1" y="187"/>
                        </a:cubicBezTo>
                        <a:cubicBezTo>
                          <a:pt x="2" y="165"/>
                          <a:pt x="15" y="136"/>
                          <a:pt x="43" y="115"/>
                        </a:cubicBezTo>
                        <a:cubicBezTo>
                          <a:pt x="71" y="94"/>
                          <a:pt x="131" y="77"/>
                          <a:pt x="175" y="61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  <p:sp>
                <p:nvSpPr>
                  <p:cNvPr id="56" name="Freeform 17"/>
                  <p:cNvSpPr>
                    <a:spLocks/>
                  </p:cNvSpPr>
                  <p:nvPr/>
                </p:nvSpPr>
                <p:spPr bwMode="auto">
                  <a:xfrm>
                    <a:off x="2095" y="934"/>
                    <a:ext cx="233" cy="378"/>
                  </a:xfrm>
                  <a:custGeom>
                    <a:avLst/>
                    <a:gdLst/>
                    <a:ahLst/>
                    <a:cxnLst>
                      <a:cxn ang="0">
                        <a:pos x="78" y="270"/>
                      </a:cxn>
                      <a:cxn ang="0">
                        <a:pos x="24" y="192"/>
                      </a:cxn>
                      <a:cxn ang="0">
                        <a:pos x="0" y="96"/>
                      </a:cxn>
                      <a:cxn ang="0">
                        <a:pos x="24" y="12"/>
                      </a:cxn>
                      <a:cxn ang="0">
                        <a:pos x="120" y="24"/>
                      </a:cxn>
                      <a:cxn ang="0">
                        <a:pos x="180" y="132"/>
                      </a:cxn>
                      <a:cxn ang="0">
                        <a:pos x="234" y="306"/>
                      </a:cxn>
                      <a:cxn ang="0">
                        <a:pos x="204" y="378"/>
                      </a:cxn>
                      <a:cxn ang="0">
                        <a:pos x="168" y="354"/>
                      </a:cxn>
                      <a:cxn ang="0">
                        <a:pos x="78" y="270"/>
                      </a:cxn>
                    </a:cxnLst>
                    <a:rect l="0" t="0" r="r" b="b"/>
                    <a:pathLst>
                      <a:path w="238" h="386">
                        <a:moveTo>
                          <a:pt x="78" y="270"/>
                        </a:moveTo>
                        <a:cubicBezTo>
                          <a:pt x="54" y="243"/>
                          <a:pt x="37" y="221"/>
                          <a:pt x="24" y="192"/>
                        </a:cubicBezTo>
                        <a:cubicBezTo>
                          <a:pt x="11" y="163"/>
                          <a:pt x="0" y="126"/>
                          <a:pt x="0" y="96"/>
                        </a:cubicBezTo>
                        <a:cubicBezTo>
                          <a:pt x="0" y="66"/>
                          <a:pt x="4" y="24"/>
                          <a:pt x="24" y="12"/>
                        </a:cubicBezTo>
                        <a:cubicBezTo>
                          <a:pt x="44" y="0"/>
                          <a:pt x="94" y="4"/>
                          <a:pt x="120" y="24"/>
                        </a:cubicBezTo>
                        <a:cubicBezTo>
                          <a:pt x="146" y="44"/>
                          <a:pt x="161" y="85"/>
                          <a:pt x="180" y="132"/>
                        </a:cubicBezTo>
                        <a:cubicBezTo>
                          <a:pt x="199" y="179"/>
                          <a:pt x="230" y="265"/>
                          <a:pt x="234" y="306"/>
                        </a:cubicBezTo>
                        <a:cubicBezTo>
                          <a:pt x="238" y="347"/>
                          <a:pt x="215" y="370"/>
                          <a:pt x="204" y="378"/>
                        </a:cubicBezTo>
                        <a:cubicBezTo>
                          <a:pt x="193" y="386"/>
                          <a:pt x="190" y="372"/>
                          <a:pt x="168" y="354"/>
                        </a:cubicBezTo>
                        <a:cubicBezTo>
                          <a:pt x="146" y="336"/>
                          <a:pt x="102" y="297"/>
                          <a:pt x="78" y="270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</p:grpSp>
            <p:pic>
              <p:nvPicPr>
                <p:cNvPr id="42" name="Picture 18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>
                  <a:extLst>
                    <a:ext uri="{28A0092B-C50C-407E-A947-70E740481C1C}">
                      <a14:useLocalDpi xmlns=""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80" y="144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3" name="Picture 19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>
                  <a:extLst>
                    <a:ext uri="{28A0092B-C50C-407E-A947-70E740481C1C}">
                      <a14:useLocalDpi xmlns=""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74" y="144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" name="Picture 20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>
                  <a:extLst>
                    <a:ext uri="{28A0092B-C50C-407E-A947-70E740481C1C}">
                      <a14:useLocalDpi xmlns=""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24" y="336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5" name="Picture 21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>
                  <a:extLst>
                    <a:ext uri="{28A0092B-C50C-407E-A947-70E740481C1C}">
                      <a14:useLocalDpi xmlns=""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6" y="576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6" name="Picture 22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>
                  <a:extLst>
                    <a:ext uri="{28A0092B-C50C-407E-A947-70E740481C1C}">
                      <a14:useLocalDpi xmlns=""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74" y="52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7" name="Picture 23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>
                  <a:extLst>
                    <a:ext uri="{28A0092B-C50C-407E-A947-70E740481C1C}">
                      <a14:useLocalDpi xmlns=""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72" y="76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8" name="Picture 24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>
                  <a:extLst>
                    <a:ext uri="{28A0092B-C50C-407E-A947-70E740481C1C}">
                      <a14:useLocalDpi xmlns=""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74" y="100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9" name="Picture 25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>
                  <a:extLst>
                    <a:ext uri="{28A0092B-C50C-407E-A947-70E740481C1C}">
                      <a14:useLocalDpi xmlns=""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74" y="124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1" name="Group 26"/>
              <p:cNvGrpSpPr>
                <a:grpSpLocks/>
              </p:cNvGrpSpPr>
              <p:nvPr userDrawn="1"/>
            </p:nvGrpSpPr>
            <p:grpSpPr bwMode="auto">
              <a:xfrm>
                <a:off x="4944" y="1008"/>
                <a:ext cx="522" cy="2967"/>
                <a:chOff x="4944" y="1008"/>
                <a:chExt cx="522" cy="2967"/>
              </a:xfrm>
            </p:grpSpPr>
            <p:pic>
              <p:nvPicPr>
                <p:cNvPr id="22" name="Picture 27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>
                  <a:extLst>
                    <a:ext uri="{28A0092B-C50C-407E-A947-70E740481C1C}">
                      <a14:useLocalDpi xmlns=""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6" y="100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Picture 28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>
                  <a:extLst>
                    <a:ext uri="{28A0092B-C50C-407E-A947-70E740481C1C}">
                      <a14:useLocalDpi xmlns=""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84" y="1200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Picture 29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>
                  <a:extLst>
                    <a:ext uri="{28A0092B-C50C-407E-A947-70E740481C1C}">
                      <a14:useLocalDpi xmlns=""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6" y="1584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" name="Picture 30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>
                  <a:extLst>
                    <a:ext uri="{28A0092B-C50C-407E-A947-70E740481C1C}">
                      <a14:useLocalDpi xmlns=""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80" y="172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Picture 31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>
                  <a:extLst>
                    <a:ext uri="{28A0092B-C50C-407E-A947-70E740481C1C}">
                      <a14:useLocalDpi xmlns=""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" y="1824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Picture 32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>
                  <a:extLst>
                    <a:ext uri="{28A0092B-C50C-407E-A947-70E740481C1C}">
                      <a14:useLocalDpi xmlns=""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88" y="2016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" name="Picture 33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>
                  <a:extLst>
                    <a:ext uri="{28A0092B-C50C-407E-A947-70E740481C1C}">
                      <a14:useLocalDpi xmlns=""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80" y="2064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Picture 34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>
                  <a:extLst>
                    <a:ext uri="{28A0092B-C50C-407E-A947-70E740481C1C}">
                      <a14:useLocalDpi xmlns=""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2" y="2352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Picture 35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>
                  <a:extLst>
                    <a:ext uri="{28A0092B-C50C-407E-A947-70E740481C1C}">
                      <a14:useLocalDpi xmlns=""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2" y="220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1" name="Picture 36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>
                  <a:extLst>
                    <a:ext uri="{28A0092B-C50C-407E-A947-70E740481C1C}">
                      <a14:useLocalDpi xmlns=""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2" y="244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Picture 37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>
                  <a:extLst>
                    <a:ext uri="{28A0092B-C50C-407E-A947-70E740481C1C}">
                      <a14:useLocalDpi xmlns=""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6" y="2592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Picture 38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>
                  <a:extLst>
                    <a:ext uri="{28A0092B-C50C-407E-A947-70E740481C1C}">
                      <a14:useLocalDpi xmlns=""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2" y="1392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Picture 39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>
                  <a:extLst>
                    <a:ext uri="{28A0092B-C50C-407E-A947-70E740481C1C}">
                      <a14:useLocalDpi xmlns=""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" y="2736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5" name="Picture 40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>
                  <a:extLst>
                    <a:ext uri="{28A0092B-C50C-407E-A947-70E740481C1C}">
                      <a14:useLocalDpi xmlns=""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2" y="3072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Picture 41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>
                  <a:extLst>
                    <a:ext uri="{28A0092B-C50C-407E-A947-70E740481C1C}">
                      <a14:useLocalDpi xmlns=""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2" y="3312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Picture 42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>
                  <a:extLst>
                    <a:ext uri="{28A0092B-C50C-407E-A947-70E740481C1C}">
                      <a14:useLocalDpi xmlns=""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2" y="340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8" name="Picture 43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>
                  <a:extLst>
                    <a:ext uri="{28A0092B-C50C-407E-A947-70E740481C1C}">
                      <a14:useLocalDpi xmlns=""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88" y="3552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Picture 44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>
                  <a:extLst>
                    <a:ext uri="{28A0092B-C50C-407E-A947-70E740481C1C}">
                      <a14:useLocalDpi xmlns=""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2" y="3792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0" name="Picture 45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>
                  <a:extLst>
                    <a:ext uri="{28A0092B-C50C-407E-A947-70E740481C1C}">
                      <a14:useLocalDpi xmlns=""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84" y="3696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sp>
          <p:nvSpPr>
            <p:cNvPr id="9" name="Freeform 46"/>
            <p:cNvSpPr>
              <a:spLocks/>
            </p:cNvSpPr>
            <p:nvPr/>
          </p:nvSpPr>
          <p:spPr bwMode="auto">
            <a:xfrm>
              <a:off x="5010" y="3092"/>
              <a:ext cx="750" cy="1222"/>
            </a:xfrm>
            <a:custGeom>
              <a:avLst/>
              <a:gdLst/>
              <a:ahLst/>
              <a:cxnLst>
                <a:cxn ang="0">
                  <a:pos x="372" y="154"/>
                </a:cxn>
                <a:cxn ang="0">
                  <a:pos x="378" y="412"/>
                </a:cxn>
                <a:cxn ang="0">
                  <a:pos x="312" y="724"/>
                </a:cxn>
                <a:cxn ang="0">
                  <a:pos x="138" y="928"/>
                </a:cxn>
                <a:cxn ang="0">
                  <a:pos x="0" y="976"/>
                </a:cxn>
                <a:cxn ang="0">
                  <a:pos x="0" y="1222"/>
                </a:cxn>
                <a:cxn ang="0">
                  <a:pos x="750" y="1222"/>
                </a:cxn>
                <a:cxn ang="0">
                  <a:pos x="750" y="178"/>
                </a:cxn>
                <a:cxn ang="0">
                  <a:pos x="372" y="154"/>
                </a:cxn>
              </a:cxnLst>
              <a:rect l="0" t="0" r="r" b="b"/>
              <a:pathLst>
                <a:path w="750" h="1222">
                  <a:moveTo>
                    <a:pt x="372" y="154"/>
                  </a:moveTo>
                  <a:cubicBezTo>
                    <a:pt x="309" y="193"/>
                    <a:pt x="388" y="317"/>
                    <a:pt x="378" y="412"/>
                  </a:cubicBezTo>
                  <a:cubicBezTo>
                    <a:pt x="368" y="507"/>
                    <a:pt x="352" y="638"/>
                    <a:pt x="312" y="724"/>
                  </a:cubicBezTo>
                  <a:cubicBezTo>
                    <a:pt x="272" y="810"/>
                    <a:pt x="190" y="886"/>
                    <a:pt x="138" y="928"/>
                  </a:cubicBezTo>
                  <a:cubicBezTo>
                    <a:pt x="86" y="970"/>
                    <a:pt x="23" y="927"/>
                    <a:pt x="0" y="976"/>
                  </a:cubicBezTo>
                  <a:lnTo>
                    <a:pt x="0" y="1222"/>
                  </a:lnTo>
                  <a:lnTo>
                    <a:pt x="750" y="1222"/>
                  </a:lnTo>
                  <a:lnTo>
                    <a:pt x="750" y="178"/>
                  </a:lnTo>
                  <a:cubicBezTo>
                    <a:pt x="687" y="0"/>
                    <a:pt x="451" y="159"/>
                    <a:pt x="372" y="154"/>
                  </a:cubicBezTo>
                  <a:close/>
                </a:path>
              </a:pathLst>
            </a:custGeom>
            <a:gradFill rotWithShape="0">
              <a:gsLst>
                <a:gs pos="0">
                  <a:srgbClr val="FAE3B7"/>
                </a:gs>
                <a:gs pos="17999">
                  <a:srgbClr val="A28949"/>
                </a:gs>
                <a:gs pos="31000">
                  <a:srgbClr val="835E17"/>
                </a:gs>
                <a:gs pos="33000">
                  <a:srgbClr val="BD922A"/>
                </a:gs>
                <a:gs pos="37000">
                  <a:srgbClr val="FBE4AE"/>
                </a:gs>
                <a:gs pos="78999">
                  <a:srgbClr val="BD922A"/>
                </a:gs>
                <a:gs pos="87000">
                  <a:srgbClr val="BD922A"/>
                </a:gs>
                <a:gs pos="100000">
                  <a:srgbClr val="FBE4AE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" name="Freeform 47"/>
            <p:cNvSpPr>
              <a:spLocks/>
            </p:cNvSpPr>
            <p:nvPr/>
          </p:nvSpPr>
          <p:spPr bwMode="auto">
            <a:xfrm>
              <a:off x="5001" y="3060"/>
              <a:ext cx="768" cy="1260"/>
            </a:xfrm>
            <a:custGeom>
              <a:avLst/>
              <a:gdLst/>
              <a:ahLst/>
              <a:cxnLst>
                <a:cxn ang="0">
                  <a:pos x="0" y="1260"/>
                </a:cxn>
                <a:cxn ang="0">
                  <a:pos x="0" y="1134"/>
                </a:cxn>
                <a:cxn ang="0">
                  <a:pos x="210" y="1032"/>
                </a:cxn>
                <a:cxn ang="0">
                  <a:pos x="324" y="918"/>
                </a:cxn>
                <a:cxn ang="0">
                  <a:pos x="414" y="714"/>
                </a:cxn>
                <a:cxn ang="0">
                  <a:pos x="450" y="456"/>
                </a:cxn>
                <a:cxn ang="0">
                  <a:pos x="438" y="258"/>
                </a:cxn>
                <a:cxn ang="0">
                  <a:pos x="684" y="0"/>
                </a:cxn>
                <a:cxn ang="0">
                  <a:pos x="768" y="18"/>
                </a:cxn>
                <a:cxn ang="0">
                  <a:pos x="768" y="1254"/>
                </a:cxn>
                <a:cxn ang="0">
                  <a:pos x="0" y="1260"/>
                </a:cxn>
              </a:cxnLst>
              <a:rect l="0" t="0" r="r" b="b"/>
              <a:pathLst>
                <a:path w="768" h="1260">
                  <a:moveTo>
                    <a:pt x="0" y="1260"/>
                  </a:moveTo>
                  <a:lnTo>
                    <a:pt x="0" y="1134"/>
                  </a:lnTo>
                  <a:lnTo>
                    <a:pt x="210" y="1032"/>
                  </a:lnTo>
                  <a:lnTo>
                    <a:pt x="324" y="918"/>
                  </a:lnTo>
                  <a:lnTo>
                    <a:pt x="414" y="714"/>
                  </a:lnTo>
                  <a:lnTo>
                    <a:pt x="450" y="456"/>
                  </a:lnTo>
                  <a:lnTo>
                    <a:pt x="438" y="258"/>
                  </a:lnTo>
                  <a:lnTo>
                    <a:pt x="684" y="0"/>
                  </a:lnTo>
                  <a:lnTo>
                    <a:pt x="768" y="18"/>
                  </a:lnTo>
                  <a:lnTo>
                    <a:pt x="768" y="1254"/>
                  </a:lnTo>
                  <a:lnTo>
                    <a:pt x="0" y="1260"/>
                  </a:ln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50000">
                  <a:schemeClr val="hlink"/>
                </a:gs>
                <a:gs pos="100000">
                  <a:schemeClr val="folHlink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" name="Freeform 48"/>
            <p:cNvSpPr>
              <a:spLocks/>
            </p:cNvSpPr>
            <p:nvPr/>
          </p:nvSpPr>
          <p:spPr bwMode="auto">
            <a:xfrm>
              <a:off x="4994" y="1775"/>
              <a:ext cx="776" cy="2543"/>
            </a:xfrm>
            <a:custGeom>
              <a:avLst/>
              <a:gdLst/>
              <a:ahLst/>
              <a:cxnLst>
                <a:cxn ang="0">
                  <a:pos x="550" y="115"/>
                </a:cxn>
                <a:cxn ang="0">
                  <a:pos x="460" y="529"/>
                </a:cxn>
                <a:cxn ang="0">
                  <a:pos x="298" y="925"/>
                </a:cxn>
                <a:cxn ang="0">
                  <a:pos x="76" y="1267"/>
                </a:cxn>
                <a:cxn ang="0">
                  <a:pos x="4" y="1339"/>
                </a:cxn>
                <a:cxn ang="0">
                  <a:pos x="100" y="1351"/>
                </a:cxn>
                <a:cxn ang="0">
                  <a:pos x="286" y="1399"/>
                </a:cxn>
                <a:cxn ang="0">
                  <a:pos x="394" y="1525"/>
                </a:cxn>
                <a:cxn ang="0">
                  <a:pos x="478" y="1705"/>
                </a:cxn>
                <a:cxn ang="0">
                  <a:pos x="478" y="1969"/>
                </a:cxn>
                <a:cxn ang="0">
                  <a:pos x="370" y="2263"/>
                </a:cxn>
                <a:cxn ang="0">
                  <a:pos x="124" y="2479"/>
                </a:cxn>
                <a:cxn ang="0">
                  <a:pos x="22" y="2515"/>
                </a:cxn>
                <a:cxn ang="0">
                  <a:pos x="196" y="2533"/>
                </a:cxn>
                <a:cxn ang="0">
                  <a:pos x="388" y="2455"/>
                </a:cxn>
                <a:cxn ang="0">
                  <a:pos x="502" y="2299"/>
                </a:cxn>
                <a:cxn ang="0">
                  <a:pos x="598" y="2197"/>
                </a:cxn>
                <a:cxn ang="0">
                  <a:pos x="694" y="2197"/>
                </a:cxn>
                <a:cxn ang="0">
                  <a:pos x="742" y="2230"/>
                </a:cxn>
                <a:cxn ang="0">
                  <a:pos x="712" y="2137"/>
                </a:cxn>
                <a:cxn ang="0">
                  <a:pos x="664" y="1807"/>
                </a:cxn>
                <a:cxn ang="0">
                  <a:pos x="670" y="1561"/>
                </a:cxn>
                <a:cxn ang="0">
                  <a:pos x="718" y="1393"/>
                </a:cxn>
                <a:cxn ang="0">
                  <a:pos x="748" y="1219"/>
                </a:cxn>
                <a:cxn ang="0">
                  <a:pos x="550" y="115"/>
                </a:cxn>
              </a:cxnLst>
              <a:rect l="0" t="0" r="r" b="b"/>
              <a:pathLst>
                <a:path w="776" h="2543">
                  <a:moveTo>
                    <a:pt x="550" y="115"/>
                  </a:moveTo>
                  <a:cubicBezTo>
                    <a:pt x="502" y="0"/>
                    <a:pt x="502" y="394"/>
                    <a:pt x="460" y="529"/>
                  </a:cubicBezTo>
                  <a:cubicBezTo>
                    <a:pt x="418" y="664"/>
                    <a:pt x="362" y="802"/>
                    <a:pt x="298" y="925"/>
                  </a:cubicBezTo>
                  <a:cubicBezTo>
                    <a:pt x="234" y="1048"/>
                    <a:pt x="125" y="1198"/>
                    <a:pt x="76" y="1267"/>
                  </a:cubicBezTo>
                  <a:cubicBezTo>
                    <a:pt x="27" y="1336"/>
                    <a:pt x="0" y="1325"/>
                    <a:pt x="4" y="1339"/>
                  </a:cubicBezTo>
                  <a:cubicBezTo>
                    <a:pt x="8" y="1353"/>
                    <a:pt x="53" y="1341"/>
                    <a:pt x="100" y="1351"/>
                  </a:cubicBezTo>
                  <a:cubicBezTo>
                    <a:pt x="147" y="1361"/>
                    <a:pt x="237" y="1370"/>
                    <a:pt x="286" y="1399"/>
                  </a:cubicBezTo>
                  <a:cubicBezTo>
                    <a:pt x="335" y="1428"/>
                    <a:pt x="362" y="1474"/>
                    <a:pt x="394" y="1525"/>
                  </a:cubicBezTo>
                  <a:cubicBezTo>
                    <a:pt x="426" y="1576"/>
                    <a:pt x="464" y="1631"/>
                    <a:pt x="478" y="1705"/>
                  </a:cubicBezTo>
                  <a:cubicBezTo>
                    <a:pt x="492" y="1779"/>
                    <a:pt x="496" y="1876"/>
                    <a:pt x="478" y="1969"/>
                  </a:cubicBezTo>
                  <a:cubicBezTo>
                    <a:pt x="460" y="2062"/>
                    <a:pt x="429" y="2178"/>
                    <a:pt x="370" y="2263"/>
                  </a:cubicBezTo>
                  <a:cubicBezTo>
                    <a:pt x="311" y="2348"/>
                    <a:pt x="238" y="2428"/>
                    <a:pt x="124" y="2479"/>
                  </a:cubicBezTo>
                  <a:cubicBezTo>
                    <a:pt x="66" y="2521"/>
                    <a:pt x="10" y="2506"/>
                    <a:pt x="22" y="2515"/>
                  </a:cubicBezTo>
                  <a:cubicBezTo>
                    <a:pt x="34" y="2524"/>
                    <a:pt x="135" y="2543"/>
                    <a:pt x="196" y="2533"/>
                  </a:cubicBezTo>
                  <a:cubicBezTo>
                    <a:pt x="257" y="2523"/>
                    <a:pt x="337" y="2494"/>
                    <a:pt x="388" y="2455"/>
                  </a:cubicBezTo>
                  <a:cubicBezTo>
                    <a:pt x="439" y="2416"/>
                    <a:pt x="467" y="2342"/>
                    <a:pt x="502" y="2299"/>
                  </a:cubicBezTo>
                  <a:cubicBezTo>
                    <a:pt x="537" y="2256"/>
                    <a:pt x="566" y="2214"/>
                    <a:pt x="598" y="2197"/>
                  </a:cubicBezTo>
                  <a:cubicBezTo>
                    <a:pt x="630" y="2180"/>
                    <a:pt x="670" y="2191"/>
                    <a:pt x="694" y="2197"/>
                  </a:cubicBezTo>
                  <a:cubicBezTo>
                    <a:pt x="718" y="2203"/>
                    <a:pt x="739" y="2240"/>
                    <a:pt x="742" y="2230"/>
                  </a:cubicBezTo>
                  <a:cubicBezTo>
                    <a:pt x="745" y="2220"/>
                    <a:pt x="725" y="2207"/>
                    <a:pt x="712" y="2137"/>
                  </a:cubicBezTo>
                  <a:cubicBezTo>
                    <a:pt x="699" y="2067"/>
                    <a:pt x="671" y="1903"/>
                    <a:pt x="664" y="1807"/>
                  </a:cubicBezTo>
                  <a:cubicBezTo>
                    <a:pt x="657" y="1711"/>
                    <a:pt x="661" y="1630"/>
                    <a:pt x="670" y="1561"/>
                  </a:cubicBezTo>
                  <a:cubicBezTo>
                    <a:pt x="679" y="1492"/>
                    <a:pt x="705" y="1450"/>
                    <a:pt x="718" y="1393"/>
                  </a:cubicBezTo>
                  <a:cubicBezTo>
                    <a:pt x="731" y="1336"/>
                    <a:pt x="776" y="1427"/>
                    <a:pt x="748" y="1219"/>
                  </a:cubicBezTo>
                  <a:cubicBezTo>
                    <a:pt x="720" y="1011"/>
                    <a:pt x="598" y="230"/>
                    <a:pt x="550" y="115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50000">
                  <a:schemeClr val="accent2"/>
                </a:gs>
                <a:gs pos="100000">
                  <a:schemeClr val="accent2">
                    <a:gamma/>
                    <a:shade val="46275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" name="Freeform 49" descr="kimonopat1"/>
            <p:cNvSpPr>
              <a:spLocks/>
            </p:cNvSpPr>
            <p:nvPr/>
          </p:nvSpPr>
          <p:spPr bwMode="auto">
            <a:xfrm>
              <a:off x="5046" y="2229"/>
              <a:ext cx="617" cy="1376"/>
            </a:xfrm>
            <a:custGeom>
              <a:avLst/>
              <a:gdLst/>
              <a:ahLst/>
              <a:cxnLst>
                <a:cxn ang="0">
                  <a:pos x="486" y="3"/>
                </a:cxn>
                <a:cxn ang="0">
                  <a:pos x="402" y="381"/>
                </a:cxn>
                <a:cxn ang="0">
                  <a:pos x="216" y="777"/>
                </a:cxn>
                <a:cxn ang="0">
                  <a:pos x="0" y="1119"/>
                </a:cxn>
                <a:cxn ang="0">
                  <a:pos x="102" y="1101"/>
                </a:cxn>
                <a:cxn ang="0">
                  <a:pos x="282" y="1119"/>
                </a:cxn>
                <a:cxn ang="0">
                  <a:pos x="378" y="1185"/>
                </a:cxn>
                <a:cxn ang="0">
                  <a:pos x="432" y="1269"/>
                </a:cxn>
                <a:cxn ang="0">
                  <a:pos x="444" y="1365"/>
                </a:cxn>
                <a:cxn ang="0">
                  <a:pos x="498" y="1203"/>
                </a:cxn>
                <a:cxn ang="0">
                  <a:pos x="564" y="825"/>
                </a:cxn>
                <a:cxn ang="0">
                  <a:pos x="606" y="363"/>
                </a:cxn>
                <a:cxn ang="0">
                  <a:pos x="486" y="3"/>
                </a:cxn>
              </a:cxnLst>
              <a:rect l="0" t="0" r="r" b="b"/>
              <a:pathLst>
                <a:path w="617" h="1376">
                  <a:moveTo>
                    <a:pt x="486" y="3"/>
                  </a:moveTo>
                  <a:cubicBezTo>
                    <a:pt x="452" y="6"/>
                    <a:pt x="447" y="252"/>
                    <a:pt x="402" y="381"/>
                  </a:cubicBezTo>
                  <a:cubicBezTo>
                    <a:pt x="357" y="510"/>
                    <a:pt x="283" y="654"/>
                    <a:pt x="216" y="777"/>
                  </a:cubicBezTo>
                  <a:cubicBezTo>
                    <a:pt x="149" y="900"/>
                    <a:pt x="19" y="1065"/>
                    <a:pt x="0" y="1119"/>
                  </a:cubicBezTo>
                  <a:cubicBezTo>
                    <a:pt x="48" y="1119"/>
                    <a:pt x="55" y="1101"/>
                    <a:pt x="102" y="1101"/>
                  </a:cubicBezTo>
                  <a:cubicBezTo>
                    <a:pt x="149" y="1101"/>
                    <a:pt x="236" y="1105"/>
                    <a:pt x="282" y="1119"/>
                  </a:cubicBezTo>
                  <a:cubicBezTo>
                    <a:pt x="328" y="1133"/>
                    <a:pt x="353" y="1160"/>
                    <a:pt x="378" y="1185"/>
                  </a:cubicBezTo>
                  <a:cubicBezTo>
                    <a:pt x="403" y="1210"/>
                    <a:pt x="421" y="1239"/>
                    <a:pt x="432" y="1269"/>
                  </a:cubicBezTo>
                  <a:cubicBezTo>
                    <a:pt x="443" y="1299"/>
                    <a:pt x="433" y="1376"/>
                    <a:pt x="444" y="1365"/>
                  </a:cubicBezTo>
                  <a:cubicBezTo>
                    <a:pt x="455" y="1354"/>
                    <a:pt x="478" y="1293"/>
                    <a:pt x="498" y="1203"/>
                  </a:cubicBezTo>
                  <a:cubicBezTo>
                    <a:pt x="518" y="1113"/>
                    <a:pt x="546" y="965"/>
                    <a:pt x="564" y="825"/>
                  </a:cubicBezTo>
                  <a:cubicBezTo>
                    <a:pt x="582" y="685"/>
                    <a:pt x="617" y="496"/>
                    <a:pt x="606" y="363"/>
                  </a:cubicBezTo>
                  <a:cubicBezTo>
                    <a:pt x="595" y="230"/>
                    <a:pt x="520" y="0"/>
                    <a:pt x="486" y="3"/>
                  </a:cubicBezTo>
                  <a:close/>
                </a:path>
              </a:pathLst>
            </a:custGeom>
            <a:blipFill dpi="0" rotWithShape="0">
              <a:blip r:embed="rId3" cstate="print"/>
              <a:srcRect/>
              <a:tile tx="0" ty="0" sx="100000" sy="100000" flip="none" algn="tl"/>
            </a:blip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" name="Freeform 50" descr="kimonopat1"/>
            <p:cNvSpPr>
              <a:spLocks/>
            </p:cNvSpPr>
            <p:nvPr/>
          </p:nvSpPr>
          <p:spPr bwMode="auto">
            <a:xfrm>
              <a:off x="5193" y="269"/>
              <a:ext cx="576" cy="3180"/>
            </a:xfrm>
            <a:custGeom>
              <a:avLst/>
              <a:gdLst/>
              <a:ahLst/>
              <a:cxnLst>
                <a:cxn ang="0">
                  <a:pos x="42" y="61"/>
                </a:cxn>
                <a:cxn ang="0">
                  <a:pos x="156" y="517"/>
                </a:cxn>
                <a:cxn ang="0">
                  <a:pos x="288" y="991"/>
                </a:cxn>
                <a:cxn ang="0">
                  <a:pos x="414" y="1435"/>
                </a:cxn>
                <a:cxn ang="0">
                  <a:pos x="576" y="1807"/>
                </a:cxn>
                <a:cxn ang="0">
                  <a:pos x="576" y="3055"/>
                </a:cxn>
                <a:cxn ang="0">
                  <a:pos x="414" y="2557"/>
                </a:cxn>
                <a:cxn ang="0">
                  <a:pos x="252" y="1765"/>
                </a:cxn>
                <a:cxn ang="0">
                  <a:pos x="126" y="961"/>
                </a:cxn>
                <a:cxn ang="0">
                  <a:pos x="12" y="151"/>
                </a:cxn>
                <a:cxn ang="0">
                  <a:pos x="42" y="61"/>
                </a:cxn>
              </a:cxnLst>
              <a:rect l="0" t="0" r="r" b="b"/>
              <a:pathLst>
                <a:path w="576" h="3180">
                  <a:moveTo>
                    <a:pt x="42" y="61"/>
                  </a:moveTo>
                  <a:cubicBezTo>
                    <a:pt x="66" y="122"/>
                    <a:pt x="115" y="362"/>
                    <a:pt x="156" y="517"/>
                  </a:cubicBezTo>
                  <a:cubicBezTo>
                    <a:pt x="197" y="672"/>
                    <a:pt x="245" y="838"/>
                    <a:pt x="288" y="991"/>
                  </a:cubicBezTo>
                  <a:cubicBezTo>
                    <a:pt x="331" y="1144"/>
                    <a:pt x="366" y="1299"/>
                    <a:pt x="414" y="1435"/>
                  </a:cubicBezTo>
                  <a:cubicBezTo>
                    <a:pt x="462" y="1571"/>
                    <a:pt x="549" y="1537"/>
                    <a:pt x="576" y="1807"/>
                  </a:cubicBezTo>
                  <a:lnTo>
                    <a:pt x="576" y="3055"/>
                  </a:lnTo>
                  <a:cubicBezTo>
                    <a:pt x="549" y="3180"/>
                    <a:pt x="468" y="2772"/>
                    <a:pt x="414" y="2557"/>
                  </a:cubicBezTo>
                  <a:cubicBezTo>
                    <a:pt x="360" y="2342"/>
                    <a:pt x="300" y="2031"/>
                    <a:pt x="252" y="1765"/>
                  </a:cubicBezTo>
                  <a:cubicBezTo>
                    <a:pt x="204" y="1499"/>
                    <a:pt x="166" y="1230"/>
                    <a:pt x="126" y="961"/>
                  </a:cubicBezTo>
                  <a:cubicBezTo>
                    <a:pt x="86" y="692"/>
                    <a:pt x="24" y="299"/>
                    <a:pt x="12" y="151"/>
                  </a:cubicBezTo>
                  <a:cubicBezTo>
                    <a:pt x="0" y="3"/>
                    <a:pt x="18" y="0"/>
                    <a:pt x="42" y="61"/>
                  </a:cubicBezTo>
                  <a:close/>
                </a:path>
              </a:pathLst>
            </a:custGeom>
            <a:blipFill dpi="0" rotWithShape="0">
              <a:blip r:embed="rId3" cstate="print"/>
              <a:srcRect/>
              <a:tile tx="0" ty="0" sx="100000" sy="100000" flip="none" algn="tl"/>
            </a:blip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4" name="Freeform 51"/>
            <p:cNvSpPr>
              <a:spLocks/>
            </p:cNvSpPr>
            <p:nvPr/>
          </p:nvSpPr>
          <p:spPr bwMode="auto">
            <a:xfrm>
              <a:off x="5197" y="165"/>
              <a:ext cx="573" cy="1935"/>
            </a:xfrm>
            <a:custGeom>
              <a:avLst/>
              <a:gdLst/>
              <a:ahLst/>
              <a:cxnLst>
                <a:cxn ang="0">
                  <a:pos x="69" y="63"/>
                </a:cxn>
                <a:cxn ang="0">
                  <a:pos x="207" y="549"/>
                </a:cxn>
                <a:cxn ang="0">
                  <a:pos x="381" y="1101"/>
                </a:cxn>
                <a:cxn ang="0">
                  <a:pos x="573" y="1575"/>
                </a:cxn>
                <a:cxn ang="0">
                  <a:pos x="573" y="1935"/>
                </a:cxn>
                <a:cxn ang="0">
                  <a:pos x="321" y="1449"/>
                </a:cxn>
                <a:cxn ang="0">
                  <a:pos x="147" y="699"/>
                </a:cxn>
                <a:cxn ang="0">
                  <a:pos x="15" y="171"/>
                </a:cxn>
                <a:cxn ang="0">
                  <a:pos x="69" y="63"/>
                </a:cxn>
              </a:cxnLst>
              <a:rect l="0" t="0" r="r" b="b"/>
              <a:pathLst>
                <a:path w="573" h="1935">
                  <a:moveTo>
                    <a:pt x="69" y="63"/>
                  </a:moveTo>
                  <a:cubicBezTo>
                    <a:pt x="101" y="126"/>
                    <a:pt x="155" y="376"/>
                    <a:pt x="207" y="549"/>
                  </a:cubicBezTo>
                  <a:cubicBezTo>
                    <a:pt x="259" y="722"/>
                    <a:pt x="320" y="930"/>
                    <a:pt x="381" y="1101"/>
                  </a:cubicBezTo>
                  <a:cubicBezTo>
                    <a:pt x="442" y="1272"/>
                    <a:pt x="541" y="1436"/>
                    <a:pt x="573" y="1575"/>
                  </a:cubicBezTo>
                  <a:lnTo>
                    <a:pt x="573" y="1935"/>
                  </a:lnTo>
                  <a:cubicBezTo>
                    <a:pt x="531" y="1914"/>
                    <a:pt x="392" y="1655"/>
                    <a:pt x="321" y="1449"/>
                  </a:cubicBezTo>
                  <a:cubicBezTo>
                    <a:pt x="250" y="1243"/>
                    <a:pt x="198" y="912"/>
                    <a:pt x="147" y="699"/>
                  </a:cubicBezTo>
                  <a:cubicBezTo>
                    <a:pt x="96" y="486"/>
                    <a:pt x="30" y="274"/>
                    <a:pt x="15" y="171"/>
                  </a:cubicBezTo>
                  <a:cubicBezTo>
                    <a:pt x="0" y="68"/>
                    <a:pt x="37" y="0"/>
                    <a:pt x="69" y="63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folHlink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5" name="Freeform 52"/>
            <p:cNvSpPr>
              <a:spLocks/>
            </p:cNvSpPr>
            <p:nvPr/>
          </p:nvSpPr>
          <p:spPr bwMode="auto">
            <a:xfrm>
              <a:off x="5004" y="0"/>
              <a:ext cx="363" cy="2112"/>
            </a:xfrm>
            <a:custGeom>
              <a:avLst/>
              <a:gdLst/>
              <a:ahLst/>
              <a:cxnLst>
                <a:cxn ang="0">
                  <a:pos x="0" y="2094"/>
                </a:cxn>
                <a:cxn ang="0">
                  <a:pos x="66" y="1992"/>
                </a:cxn>
                <a:cxn ang="0">
                  <a:pos x="150" y="1464"/>
                </a:cxn>
                <a:cxn ang="0">
                  <a:pos x="234" y="678"/>
                </a:cxn>
                <a:cxn ang="0">
                  <a:pos x="324" y="0"/>
                </a:cxn>
                <a:cxn ang="0">
                  <a:pos x="0" y="0"/>
                </a:cxn>
                <a:cxn ang="0">
                  <a:pos x="0" y="2094"/>
                </a:cxn>
              </a:cxnLst>
              <a:rect l="0" t="0" r="r" b="b"/>
              <a:pathLst>
                <a:path w="363" h="2112">
                  <a:moveTo>
                    <a:pt x="0" y="2094"/>
                  </a:moveTo>
                  <a:cubicBezTo>
                    <a:pt x="54" y="2112"/>
                    <a:pt x="41" y="2097"/>
                    <a:pt x="66" y="1992"/>
                  </a:cubicBezTo>
                  <a:cubicBezTo>
                    <a:pt x="91" y="1887"/>
                    <a:pt x="122" y="1683"/>
                    <a:pt x="150" y="1464"/>
                  </a:cubicBezTo>
                  <a:cubicBezTo>
                    <a:pt x="178" y="1245"/>
                    <a:pt x="205" y="922"/>
                    <a:pt x="234" y="678"/>
                  </a:cubicBezTo>
                  <a:cubicBezTo>
                    <a:pt x="263" y="434"/>
                    <a:pt x="363" y="113"/>
                    <a:pt x="324" y="0"/>
                  </a:cubicBezTo>
                  <a:lnTo>
                    <a:pt x="0" y="0"/>
                  </a:lnTo>
                  <a:cubicBezTo>
                    <a:pt x="0" y="0"/>
                    <a:pt x="0" y="2094"/>
                    <a:pt x="0" y="2094"/>
                  </a:cubicBezTo>
                  <a:close/>
                </a:path>
              </a:pathLst>
            </a:custGeom>
            <a:gradFill rotWithShape="0">
              <a:gsLst>
                <a:gs pos="0">
                  <a:srgbClr val="FAE3B7"/>
                </a:gs>
                <a:gs pos="17999">
                  <a:srgbClr val="A28949"/>
                </a:gs>
                <a:gs pos="31000">
                  <a:srgbClr val="835E17"/>
                </a:gs>
                <a:gs pos="33000">
                  <a:srgbClr val="BD922A"/>
                </a:gs>
                <a:gs pos="37000">
                  <a:srgbClr val="FBE4AE"/>
                </a:gs>
                <a:gs pos="78999">
                  <a:srgbClr val="BD922A"/>
                </a:gs>
                <a:gs pos="87000">
                  <a:srgbClr val="BD922A"/>
                </a:gs>
                <a:gs pos="100000">
                  <a:srgbClr val="FBE4AE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6" name="Freeform 53"/>
            <p:cNvSpPr>
              <a:spLocks/>
            </p:cNvSpPr>
            <p:nvPr/>
          </p:nvSpPr>
          <p:spPr bwMode="auto">
            <a:xfrm>
              <a:off x="5004" y="1"/>
              <a:ext cx="189" cy="2112"/>
            </a:xfrm>
            <a:custGeom>
              <a:avLst/>
              <a:gdLst/>
              <a:ahLst/>
              <a:cxnLst>
                <a:cxn ang="0">
                  <a:pos x="0" y="2094"/>
                </a:cxn>
                <a:cxn ang="0">
                  <a:pos x="66" y="1992"/>
                </a:cxn>
                <a:cxn ang="0">
                  <a:pos x="150" y="1464"/>
                </a:cxn>
                <a:cxn ang="0">
                  <a:pos x="234" y="678"/>
                </a:cxn>
                <a:cxn ang="0">
                  <a:pos x="324" y="0"/>
                </a:cxn>
                <a:cxn ang="0">
                  <a:pos x="0" y="0"/>
                </a:cxn>
                <a:cxn ang="0">
                  <a:pos x="0" y="2094"/>
                </a:cxn>
              </a:cxnLst>
              <a:rect l="0" t="0" r="r" b="b"/>
              <a:pathLst>
                <a:path w="363" h="2112">
                  <a:moveTo>
                    <a:pt x="0" y="2094"/>
                  </a:moveTo>
                  <a:cubicBezTo>
                    <a:pt x="54" y="2112"/>
                    <a:pt x="41" y="2097"/>
                    <a:pt x="66" y="1992"/>
                  </a:cubicBezTo>
                  <a:cubicBezTo>
                    <a:pt x="91" y="1887"/>
                    <a:pt x="122" y="1683"/>
                    <a:pt x="150" y="1464"/>
                  </a:cubicBezTo>
                  <a:cubicBezTo>
                    <a:pt x="178" y="1245"/>
                    <a:pt x="205" y="922"/>
                    <a:pt x="234" y="678"/>
                  </a:cubicBezTo>
                  <a:cubicBezTo>
                    <a:pt x="263" y="434"/>
                    <a:pt x="363" y="113"/>
                    <a:pt x="324" y="0"/>
                  </a:cubicBezTo>
                  <a:lnTo>
                    <a:pt x="0" y="0"/>
                  </a:lnTo>
                  <a:cubicBezTo>
                    <a:pt x="0" y="0"/>
                    <a:pt x="0" y="2094"/>
                    <a:pt x="0" y="209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50000">
                  <a:schemeClr val="hlink"/>
                </a:gs>
                <a:gs pos="100000">
                  <a:schemeClr val="folHlink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7" name="Rectangle 54"/>
            <p:cNvSpPr>
              <a:spLocks noChangeArrowheads="1"/>
            </p:cNvSpPr>
            <p:nvPr/>
          </p:nvSpPr>
          <p:spPr bwMode="auto">
            <a:xfrm>
              <a:off x="4955" y="1"/>
              <a:ext cx="56" cy="4320"/>
            </a:xfrm>
            <a:prstGeom prst="rect">
              <a:avLst/>
            </a:prstGeom>
            <a:gradFill rotWithShape="0">
              <a:gsLst>
                <a:gs pos="0">
                  <a:srgbClr val="FAE3B7"/>
                </a:gs>
                <a:gs pos="17999">
                  <a:srgbClr val="A28949"/>
                </a:gs>
                <a:gs pos="31000">
                  <a:srgbClr val="835E17"/>
                </a:gs>
                <a:gs pos="33000">
                  <a:srgbClr val="BD922A"/>
                </a:gs>
                <a:gs pos="37000">
                  <a:srgbClr val="FBE4AE"/>
                </a:gs>
                <a:gs pos="78999">
                  <a:srgbClr val="BD922A"/>
                </a:gs>
                <a:gs pos="87000">
                  <a:srgbClr val="BD922A"/>
                </a:gs>
                <a:gs pos="100000">
                  <a:srgbClr val="FBE4AE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kumimoji="1" lang="ru-RU"/>
            </a:p>
          </p:txBody>
        </p:sp>
        <p:sp>
          <p:nvSpPr>
            <p:cNvPr id="18" name="Freeform 55"/>
            <p:cNvSpPr>
              <a:spLocks/>
            </p:cNvSpPr>
            <p:nvPr/>
          </p:nvSpPr>
          <p:spPr bwMode="auto">
            <a:xfrm>
              <a:off x="5013" y="3924"/>
              <a:ext cx="734" cy="390"/>
            </a:xfrm>
            <a:custGeom>
              <a:avLst/>
              <a:gdLst/>
              <a:ahLst/>
              <a:cxnLst>
                <a:cxn ang="0">
                  <a:pos x="1" y="357"/>
                </a:cxn>
                <a:cxn ang="0">
                  <a:pos x="109" y="341"/>
                </a:cxn>
                <a:cxn ang="0">
                  <a:pos x="241" y="305"/>
                </a:cxn>
                <a:cxn ang="0">
                  <a:pos x="353" y="209"/>
                </a:cxn>
                <a:cxn ang="0">
                  <a:pos x="429" y="89"/>
                </a:cxn>
                <a:cxn ang="0">
                  <a:pos x="493" y="17"/>
                </a:cxn>
                <a:cxn ang="0">
                  <a:pos x="577" y="1"/>
                </a:cxn>
                <a:cxn ang="0">
                  <a:pos x="629" y="21"/>
                </a:cxn>
                <a:cxn ang="0">
                  <a:pos x="673" y="65"/>
                </a:cxn>
                <a:cxn ang="0">
                  <a:pos x="673" y="137"/>
                </a:cxn>
                <a:cxn ang="0">
                  <a:pos x="561" y="225"/>
                </a:cxn>
                <a:cxn ang="0">
                  <a:pos x="425" y="297"/>
                </a:cxn>
                <a:cxn ang="0">
                  <a:pos x="245" y="357"/>
                </a:cxn>
                <a:cxn ang="0">
                  <a:pos x="113" y="377"/>
                </a:cxn>
                <a:cxn ang="0">
                  <a:pos x="1" y="357"/>
                </a:cxn>
              </a:cxnLst>
              <a:rect l="0" t="0" r="r" b="b"/>
              <a:pathLst>
                <a:path w="692" h="378">
                  <a:moveTo>
                    <a:pt x="1" y="357"/>
                  </a:moveTo>
                  <a:cubicBezTo>
                    <a:pt x="0" y="351"/>
                    <a:pt x="69" y="350"/>
                    <a:pt x="109" y="341"/>
                  </a:cubicBezTo>
                  <a:cubicBezTo>
                    <a:pt x="149" y="332"/>
                    <a:pt x="200" y="327"/>
                    <a:pt x="241" y="305"/>
                  </a:cubicBezTo>
                  <a:cubicBezTo>
                    <a:pt x="282" y="283"/>
                    <a:pt x="322" y="245"/>
                    <a:pt x="353" y="209"/>
                  </a:cubicBezTo>
                  <a:cubicBezTo>
                    <a:pt x="384" y="173"/>
                    <a:pt x="406" y="121"/>
                    <a:pt x="429" y="89"/>
                  </a:cubicBezTo>
                  <a:cubicBezTo>
                    <a:pt x="452" y="57"/>
                    <a:pt x="468" y="32"/>
                    <a:pt x="493" y="17"/>
                  </a:cubicBezTo>
                  <a:cubicBezTo>
                    <a:pt x="518" y="2"/>
                    <a:pt x="554" y="0"/>
                    <a:pt x="577" y="1"/>
                  </a:cubicBezTo>
                  <a:cubicBezTo>
                    <a:pt x="600" y="2"/>
                    <a:pt x="613" y="10"/>
                    <a:pt x="629" y="21"/>
                  </a:cubicBezTo>
                  <a:cubicBezTo>
                    <a:pt x="645" y="32"/>
                    <a:pt x="666" y="46"/>
                    <a:pt x="673" y="65"/>
                  </a:cubicBezTo>
                  <a:cubicBezTo>
                    <a:pt x="680" y="84"/>
                    <a:pt x="692" y="110"/>
                    <a:pt x="673" y="137"/>
                  </a:cubicBezTo>
                  <a:cubicBezTo>
                    <a:pt x="654" y="164"/>
                    <a:pt x="602" y="198"/>
                    <a:pt x="561" y="225"/>
                  </a:cubicBezTo>
                  <a:cubicBezTo>
                    <a:pt x="520" y="252"/>
                    <a:pt x="478" y="275"/>
                    <a:pt x="425" y="297"/>
                  </a:cubicBezTo>
                  <a:cubicBezTo>
                    <a:pt x="372" y="319"/>
                    <a:pt x="297" y="344"/>
                    <a:pt x="245" y="357"/>
                  </a:cubicBezTo>
                  <a:cubicBezTo>
                    <a:pt x="193" y="370"/>
                    <a:pt x="156" y="376"/>
                    <a:pt x="113" y="377"/>
                  </a:cubicBezTo>
                  <a:cubicBezTo>
                    <a:pt x="70" y="378"/>
                    <a:pt x="2" y="363"/>
                    <a:pt x="1" y="357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9" name="AutoShape 56"/>
            <p:cNvSpPr>
              <a:spLocks noChangeArrowheads="1"/>
            </p:cNvSpPr>
            <p:nvPr/>
          </p:nvSpPr>
          <p:spPr bwMode="hidden">
            <a:xfrm rot="5400000">
              <a:off x="2724" y="2089"/>
              <a:ext cx="4320" cy="142"/>
            </a:xfrm>
            <a:custGeom>
              <a:avLst/>
              <a:gdLst>
                <a:gd name="G0" fmla="+- 607 0 0"/>
                <a:gd name="G1" fmla="+- 21600 0 607"/>
                <a:gd name="G2" fmla="*/ 607 1 2"/>
                <a:gd name="G3" fmla="+- 21600 0 G2"/>
                <a:gd name="G4" fmla="+/ 607 21600 2"/>
                <a:gd name="G5" fmla="+/ G1 0 2"/>
                <a:gd name="G6" fmla="*/ 21600 21600 607"/>
                <a:gd name="G7" fmla="*/ G6 1 2"/>
                <a:gd name="G8" fmla="+- 21600 0 G7"/>
                <a:gd name="G9" fmla="*/ 21600 1 2"/>
                <a:gd name="G10" fmla="+- 607 0 G9"/>
                <a:gd name="G11" fmla="?: G10 G8 0"/>
                <a:gd name="G12" fmla="?: G10 G7 21600"/>
                <a:gd name="T0" fmla="*/ 21296 w 21600"/>
                <a:gd name="T1" fmla="*/ 10800 h 21600"/>
                <a:gd name="T2" fmla="*/ 10800 w 21600"/>
                <a:gd name="T3" fmla="*/ 21600 h 21600"/>
                <a:gd name="T4" fmla="*/ 304 w 21600"/>
                <a:gd name="T5" fmla="*/ 10800 h 21600"/>
                <a:gd name="T6" fmla="*/ 10800 w 21600"/>
                <a:gd name="T7" fmla="*/ 0 h 21600"/>
                <a:gd name="T8" fmla="*/ 2104 w 21600"/>
                <a:gd name="T9" fmla="*/ 2104 h 21600"/>
                <a:gd name="T10" fmla="*/ 19496 w 21600"/>
                <a:gd name="T11" fmla="*/ 19496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607" y="21600"/>
                  </a:lnTo>
                  <a:lnTo>
                    <a:pt x="20993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 vert="eaVert" wrap="none" anchor="ctr"/>
            <a:lstStyle/>
            <a:p>
              <a:pPr algn="ctr">
                <a:defRPr/>
              </a:pPr>
              <a:endParaRPr kumimoji="1" lang="ru-RU"/>
            </a:p>
          </p:txBody>
        </p:sp>
      </p:grpSp>
      <p:sp>
        <p:nvSpPr>
          <p:cNvPr id="39993" name="Rectangle 57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370013"/>
            <a:ext cx="6965950" cy="20574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9994" name="Rectangle 5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727200" y="3886200"/>
            <a:ext cx="5640388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59" name="Rectangle 59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0" name="Rectangle 6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1" name="Rectangle 6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9CBAB6-2DDC-46F3-9895-324308864DC8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="" xmlns:p14="http://schemas.microsoft.com/office/powerpoint/2010/main" val="31179137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5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E05728-559C-46B8-A20B-82735F669CEB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="" xmlns:p14="http://schemas.microsoft.com/office/powerpoint/2010/main" val="18256446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5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4A275A-5A8B-406A-B082-B3D5C6979079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="" xmlns:p14="http://schemas.microsoft.com/office/powerpoint/2010/main" val="26483138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63525" y="1598613"/>
            <a:ext cx="3616325" cy="4497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032250" y="1598613"/>
            <a:ext cx="3617913" cy="4497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5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A63312-1203-48AD-8AA5-2DB4102D135B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="" xmlns:p14="http://schemas.microsoft.com/office/powerpoint/2010/main" val="41476438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5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EF17B84-55A3-4B54-BEBA-2ED765552752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="" xmlns:p14="http://schemas.microsoft.com/office/powerpoint/2010/main" val="33380244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5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44D875-0DA0-4117-850F-EBE66CFF833A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="" xmlns:p14="http://schemas.microsoft.com/office/powerpoint/2010/main" val="33302514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6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44276F4-CB0F-4D5B-9D5C-69996264E880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="" xmlns:p14="http://schemas.microsoft.com/office/powerpoint/2010/main" val="29154558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5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DA9F9C-366A-4AA0-A0D3-A75FBD3BD980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="" xmlns:p14="http://schemas.microsoft.com/office/powerpoint/2010/main" val="60974307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5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11A01C7-95AB-435B-8D41-89B8CBEFAC54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="" xmlns:p14="http://schemas.microsoft.com/office/powerpoint/2010/main" val="21638244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5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4EC94F2-324F-483E-8D29-CF65B122248D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="" xmlns:p14="http://schemas.microsoft.com/office/powerpoint/2010/main" val="390389638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5827713" y="227013"/>
            <a:ext cx="1868487" cy="5868987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19075" y="227013"/>
            <a:ext cx="5456238" cy="586898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5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62B950C-3003-4F58-8C03-CF5920EA02A1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="" xmlns:p14="http://schemas.microsoft.com/office/powerpoint/2010/main" val="110876636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927100"/>
            <a:ext cx="8991600" cy="4495800"/>
            <a:chOff x="0" y="584"/>
            <a:chExt cx="5664" cy="2832"/>
          </a:xfrm>
        </p:grpSpPr>
        <p:sp>
          <p:nvSpPr>
            <p:cNvPr id="5" name="AutoShape 3"/>
            <p:cNvSpPr>
              <a:spLocks noChangeArrowheads="1"/>
            </p:cNvSpPr>
            <p:nvPr userDrawn="1"/>
          </p:nvSpPr>
          <p:spPr bwMode="auto">
            <a:xfrm>
              <a:off x="432" y="1304"/>
              <a:ext cx="4656" cy="2112"/>
            </a:xfrm>
            <a:prstGeom prst="roundRect">
              <a:avLst>
                <a:gd name="adj" fmla="val 16667"/>
              </a:avLst>
            </a:prstGeom>
            <a:noFill/>
            <a:ln w="50800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 userDrawn="1"/>
          </p:nvSpPr>
          <p:spPr bwMode="blackWhite">
            <a:xfrm>
              <a:off x="144" y="584"/>
              <a:ext cx="4512" cy="624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chemeClr val="bg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7" name="AutoShape 5"/>
            <p:cNvSpPr>
              <a:spLocks noChangeArrowheads="1"/>
            </p:cNvSpPr>
            <p:nvPr userDrawn="1"/>
          </p:nvSpPr>
          <p:spPr bwMode="blackWhite">
            <a:xfrm>
              <a:off x="0" y="872"/>
              <a:ext cx="5664" cy="1152"/>
            </a:xfrm>
            <a:custGeom>
              <a:avLst/>
              <a:gdLst>
                <a:gd name="G0" fmla="+- 1000 0 0"/>
                <a:gd name="G1" fmla="+- 1000 0 0"/>
                <a:gd name="G2" fmla="+- G0 0 G1"/>
                <a:gd name="G3" fmla="*/ G1 1 2"/>
                <a:gd name="G4" fmla="+- G0 0 G3"/>
                <a:gd name="T0" fmla="*/ 0 w 1000"/>
                <a:gd name="T1" fmla="*/ 0 h 1000"/>
                <a:gd name="T2" fmla="*/ G4 w 1000"/>
                <a:gd name="T3" fmla="*/ G1 h 1000"/>
              </a:gdLst>
              <a:ahLst/>
              <a:cxnLst>
                <a:cxn ang="0">
                  <a:pos x="0" y="0"/>
                </a:cxn>
                <a:cxn ang="0">
                  <a:pos x="4416" y="0"/>
                </a:cxn>
                <a:cxn ang="0">
                  <a:pos x="4917" y="500"/>
                </a:cxn>
                <a:cxn ang="0">
                  <a:pos x="4417" y="1000"/>
                </a:cxn>
                <a:cxn ang="0">
                  <a:pos x="0" y="1000"/>
                </a:cxn>
              </a:cxnLst>
              <a:rect l="T0" t="T1" r="T2" b="T3"/>
              <a:pathLst>
                <a:path w="4917" h="1000">
                  <a:moveTo>
                    <a:pt x="0" y="0"/>
                  </a:moveTo>
                  <a:lnTo>
                    <a:pt x="4416" y="0"/>
                  </a:lnTo>
                  <a:cubicBezTo>
                    <a:pt x="4693" y="0"/>
                    <a:pt x="4917" y="223"/>
                    <a:pt x="4917" y="500"/>
                  </a:cubicBezTo>
                  <a:cubicBezTo>
                    <a:pt x="4917" y="776"/>
                    <a:pt x="4693" y="999"/>
                    <a:pt x="4417" y="1000"/>
                  </a:cubicBezTo>
                  <a:lnTo>
                    <a:pt x="0" y="100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8" name="Line 6"/>
            <p:cNvSpPr>
              <a:spLocks noChangeShapeType="1"/>
            </p:cNvSpPr>
            <p:nvPr userDrawn="1"/>
          </p:nvSpPr>
          <p:spPr bwMode="auto">
            <a:xfrm>
              <a:off x="0" y="1928"/>
              <a:ext cx="5232" cy="0"/>
            </a:xfrm>
            <a:prstGeom prst="line">
              <a:avLst/>
            </a:prstGeom>
            <a:noFill/>
            <a:ln w="508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53255" name="Rectangle 7"/>
          <p:cNvSpPr>
            <a:spLocks noGrp="1" noChangeArrowheads="1"/>
          </p:cNvSpPr>
          <p:nvPr>
            <p:ph type="ctrTitle"/>
          </p:nvPr>
        </p:nvSpPr>
        <p:spPr>
          <a:xfrm>
            <a:off x="228600" y="1427163"/>
            <a:ext cx="8077200" cy="1609725"/>
          </a:xfrm>
        </p:spPr>
        <p:txBody>
          <a:bodyPr/>
          <a:lstStyle>
            <a:lvl1pPr>
              <a:defRPr sz="46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53256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1066800" y="3441700"/>
            <a:ext cx="6629400" cy="16764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9" name="Rectangle 9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7148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3163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71488"/>
          </a:xfrm>
        </p:spPr>
        <p:txBody>
          <a:bodyPr/>
          <a:lstStyle>
            <a:lvl1pPr>
              <a:defRPr/>
            </a:lvl1pPr>
          </a:lstStyle>
          <a:p>
            <a:fld id="{A0ABB93E-74A6-40C6-94CE-31EA36BFFCD6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="" xmlns:p14="http://schemas.microsoft.com/office/powerpoint/2010/main" val="381497079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1709D5-CC57-4894-9D81-78FE6E649B2E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="" xmlns:p14="http://schemas.microsoft.com/office/powerpoint/2010/main" val="72405345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BF89F83-A90C-4E9C-B82D-63A4849B5A93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="" xmlns:p14="http://schemas.microsoft.com/office/powerpoint/2010/main" val="29717249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38862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8862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8ACA0EF-8646-4C67-A267-B399FF47A0DE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="" xmlns:p14="http://schemas.microsoft.com/office/powerpoint/2010/main" val="239854477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53D7812-3F39-416F-9769-FD7F4540443C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="" xmlns:p14="http://schemas.microsoft.com/office/powerpoint/2010/main" val="52537889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961D2B5-9E7D-4738-9824-30B8B967F522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="" xmlns:p14="http://schemas.microsoft.com/office/powerpoint/2010/main" val="147072388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92925B4-13C7-4B34-9050-3A9BE56C0674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="" xmlns:p14="http://schemas.microsoft.com/office/powerpoint/2010/main" val="342778469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74C9D58-569D-467D-AF66-F897A13C1C25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="" xmlns:p14="http://schemas.microsoft.com/office/powerpoint/2010/main" val="170190997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04989B3-526C-421D-B794-0603BF9269C3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="" xmlns:p14="http://schemas.microsoft.com/office/powerpoint/2010/main" val="33812258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B448EFC-A18F-4F58-9FA3-6D2730B410B1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="" xmlns:p14="http://schemas.microsoft.com/office/powerpoint/2010/main" val="393100931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450013" y="228600"/>
            <a:ext cx="2084387" cy="57912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95263" y="228600"/>
            <a:ext cx="6102350" cy="57912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48F493-757F-4B8C-B3DC-5564CFB44AD4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="" xmlns:p14="http://schemas.microsoft.com/office/powerpoint/2010/main" val="1867680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/>
          <p:cNvSpPr>
            <a:spLocks noChangeArrowheads="1"/>
          </p:cNvSpPr>
          <p:nvPr/>
        </p:nvSpPr>
        <p:spPr bwMode="auto">
          <a:xfrm>
            <a:off x="228600" y="381000"/>
            <a:ext cx="8686800" cy="5638800"/>
          </a:xfrm>
          <a:prstGeom prst="roundRect">
            <a:avLst>
              <a:gd name="adj" fmla="val 7912"/>
            </a:avLst>
          </a:prstGeom>
          <a:solidFill>
            <a:schemeClr val="fol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sz="2400">
              <a:latin typeface="Times New Roman" pitchFamily="18" charset="0"/>
            </a:endParaRPr>
          </a:p>
        </p:txBody>
      </p:sp>
      <p:sp>
        <p:nvSpPr>
          <p:cNvPr id="5" name="AutoShape 3"/>
          <p:cNvSpPr>
            <a:spLocks noChangeArrowheads="1"/>
          </p:cNvSpPr>
          <p:nvPr/>
        </p:nvSpPr>
        <p:spPr bwMode="white">
          <a:xfrm>
            <a:off x="327025" y="488950"/>
            <a:ext cx="8435975" cy="4768850"/>
          </a:xfrm>
          <a:prstGeom prst="roundRect">
            <a:avLst>
              <a:gd name="adj" fmla="val 7310"/>
            </a:avLst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sz="2400">
              <a:latin typeface="Times New Roman" pitchFamily="18" charset="0"/>
            </a:endParaRPr>
          </a:p>
        </p:txBody>
      </p:sp>
      <p:sp>
        <p:nvSpPr>
          <p:cNvPr id="6" name="AutoShape 4"/>
          <p:cNvSpPr>
            <a:spLocks noChangeArrowheads="1"/>
          </p:cNvSpPr>
          <p:nvPr/>
        </p:nvSpPr>
        <p:spPr bwMode="blackWhite">
          <a:xfrm>
            <a:off x="1371600" y="3338513"/>
            <a:ext cx="6400800" cy="22860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50800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0421" name="Rectangle 5"/>
          <p:cNvSpPr>
            <a:spLocks noGrp="1" noChangeArrowheads="1"/>
          </p:cNvSpPr>
          <p:nvPr>
            <p:ph type="ctrTitle"/>
          </p:nvPr>
        </p:nvSpPr>
        <p:spPr>
          <a:xfrm>
            <a:off x="685800" y="857250"/>
            <a:ext cx="7772400" cy="2266950"/>
          </a:xfrm>
        </p:spPr>
        <p:txBody>
          <a:bodyPr anchor="ctr" anchorCtr="1"/>
          <a:lstStyle>
            <a:lvl1pPr algn="ctr">
              <a:defRPr sz="4100" i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60422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1752600" y="3567113"/>
            <a:ext cx="5410200" cy="1905000"/>
          </a:xfrm>
        </p:spPr>
        <p:txBody>
          <a:bodyPr anchor="ctr"/>
          <a:lstStyle>
            <a:lvl1pPr marL="0" indent="0" algn="ctr">
              <a:buFont typeface="Wingdings" pitchFamily="2" charset="2"/>
              <a:buNone/>
              <a:defRPr sz="3300"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391275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391275"/>
            <a:ext cx="1600200" cy="457200"/>
          </a:xfrm>
        </p:spPr>
        <p:txBody>
          <a:bodyPr/>
          <a:lstStyle>
            <a:lvl1pPr>
              <a:defRPr/>
            </a:lvl1pPr>
          </a:lstStyle>
          <a:p>
            <a:fld id="{8CAD43B6-9449-4D9F-84C9-F0489D62DB3D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="" xmlns:p14="http://schemas.microsoft.com/office/powerpoint/2010/main" val="58894414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5B4224-3920-4A43-AC5E-1784990A5C28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="" xmlns:p14="http://schemas.microsoft.com/office/powerpoint/2010/main" val="225015579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99EB5F2-B6E5-469D-9D64-336296B6775C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="" xmlns:p14="http://schemas.microsoft.com/office/powerpoint/2010/main" val="14605068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762000" y="1905000"/>
            <a:ext cx="3771900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86300" y="1905000"/>
            <a:ext cx="3771900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3B90614-6D98-4BD5-9A83-059787DE2773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="" xmlns:p14="http://schemas.microsoft.com/office/powerpoint/2010/main" val="311072042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DA5FE2-0777-492C-8AA0-447C79B9D7DE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="" xmlns:p14="http://schemas.microsoft.com/office/powerpoint/2010/main" val="302264051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3713B6-4809-4D6B-9E8A-269FB7CA3346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="" xmlns:p14="http://schemas.microsoft.com/office/powerpoint/2010/main" val="207742047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933E644-15B7-4888-9137-096D26DE4B51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="" xmlns:p14="http://schemas.microsoft.com/office/powerpoint/2010/main" val="25352445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A55D1E-EFAD-481A-93D9-AB390A212D57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="" xmlns:p14="http://schemas.microsoft.com/office/powerpoint/2010/main" val="180995440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8DF3802-3272-46E3-A39F-002F9BB4F4A2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="" xmlns:p14="http://schemas.microsoft.com/office/powerpoint/2010/main" val="127251155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76CF4F-7626-481C-B181-4C2621450A78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="" xmlns:p14="http://schemas.microsoft.com/office/powerpoint/2010/main" val="220958383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34150" y="533400"/>
            <a:ext cx="1924050" cy="54102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762000" y="533400"/>
            <a:ext cx="5619750" cy="54102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17BEFEF-0A72-435D-AD6C-0FDFF4902677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="" xmlns:p14="http://schemas.microsoft.com/office/powerpoint/2010/main" val="361676090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2084388" y="296863"/>
            <a:ext cx="6823075" cy="5353050"/>
            <a:chOff x="1313" y="187"/>
            <a:chExt cx="4298" cy="3372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2194" y="601"/>
              <a:ext cx="596" cy="447"/>
              <a:chOff x="0" y="0"/>
              <a:chExt cx="768" cy="576"/>
            </a:xfrm>
          </p:grpSpPr>
          <p:sp>
            <p:nvSpPr>
              <p:cNvPr id="135" name="Oval 4"/>
              <p:cNvSpPr>
                <a:spLocks noChangeArrowheads="1"/>
              </p:cNvSpPr>
              <p:nvPr/>
            </p:nvSpPr>
            <p:spPr bwMode="hidden">
              <a:xfrm>
                <a:off x="0" y="0"/>
                <a:ext cx="768" cy="576"/>
              </a:xfrm>
              <a:prstGeom prst="ellipse">
                <a:avLst/>
              </a:pr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36" name="Oval 5"/>
              <p:cNvSpPr>
                <a:spLocks noChangeArrowheads="1"/>
              </p:cNvSpPr>
              <p:nvPr/>
            </p:nvSpPr>
            <p:spPr bwMode="hidden">
              <a:xfrm>
                <a:off x="276" y="253"/>
                <a:ext cx="187" cy="107"/>
              </a:xfrm>
              <a:prstGeom prst="ellipse">
                <a:avLst/>
              </a:prstGeom>
              <a:gradFill rotWithShape="0">
                <a:gsLst>
                  <a:gs pos="0">
                    <a:schemeClr val="accent1"/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1312" y="186"/>
              <a:ext cx="4299" cy="3371"/>
              <a:chOff x="0" y="2"/>
              <a:chExt cx="5533" cy="4339"/>
            </a:xfrm>
          </p:grpSpPr>
          <p:grpSp>
            <p:nvGrpSpPr>
              <p:cNvPr id="22" name="Group 7"/>
              <p:cNvGrpSpPr>
                <a:grpSpLocks/>
              </p:cNvGrpSpPr>
              <p:nvPr/>
            </p:nvGrpSpPr>
            <p:grpSpPr bwMode="auto">
              <a:xfrm>
                <a:off x="0" y="2"/>
                <a:ext cx="5470" cy="4339"/>
                <a:chOff x="0" y="2"/>
                <a:chExt cx="5470" cy="4339"/>
              </a:xfrm>
            </p:grpSpPr>
            <p:grpSp>
              <p:nvGrpSpPr>
                <p:cNvPr id="33" name="Group 8"/>
                <p:cNvGrpSpPr>
                  <a:grpSpLocks/>
                </p:cNvGrpSpPr>
                <p:nvPr/>
              </p:nvGrpSpPr>
              <p:grpSpPr bwMode="auto">
                <a:xfrm>
                  <a:off x="1339" y="788"/>
                  <a:ext cx="2919" cy="2149"/>
                  <a:chOff x="1265" y="816"/>
                  <a:chExt cx="2919" cy="2149"/>
                </a:xfrm>
              </p:grpSpPr>
              <p:sp>
                <p:nvSpPr>
                  <p:cNvPr id="133" name="Oval 9"/>
                  <p:cNvSpPr>
                    <a:spLocks noChangeArrowheads="1"/>
                  </p:cNvSpPr>
                  <p:nvPr/>
                </p:nvSpPr>
                <p:spPr bwMode="hidden">
                  <a:xfrm>
                    <a:off x="1265" y="816"/>
                    <a:ext cx="2919" cy="2148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chemeClr val="bg2"/>
                      </a:gs>
                      <a:gs pos="100000">
                        <a:schemeClr val="bg1"/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  <p:sp>
                <p:nvSpPr>
                  <p:cNvPr id="134" name="Oval 10"/>
                  <p:cNvSpPr>
                    <a:spLocks noChangeArrowheads="1"/>
                  </p:cNvSpPr>
                  <p:nvPr/>
                </p:nvSpPr>
                <p:spPr bwMode="hidden">
                  <a:xfrm>
                    <a:off x="2379" y="1602"/>
                    <a:ext cx="578" cy="405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bg2"/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</p:grpSp>
            <p:grpSp>
              <p:nvGrpSpPr>
                <p:cNvPr id="34" name="Group 11"/>
                <p:cNvGrpSpPr>
                  <a:grpSpLocks/>
                </p:cNvGrpSpPr>
                <p:nvPr/>
              </p:nvGrpSpPr>
              <p:grpSpPr bwMode="auto">
                <a:xfrm>
                  <a:off x="0" y="2"/>
                  <a:ext cx="5470" cy="4339"/>
                  <a:chOff x="0" y="2"/>
                  <a:chExt cx="5470" cy="4339"/>
                </a:xfrm>
              </p:grpSpPr>
              <p:grpSp>
                <p:nvGrpSpPr>
                  <p:cNvPr id="35" name="Group 12"/>
                  <p:cNvGrpSpPr>
                    <a:grpSpLocks/>
                  </p:cNvGrpSpPr>
                  <p:nvPr/>
                </p:nvGrpSpPr>
                <p:grpSpPr bwMode="auto">
                  <a:xfrm>
                    <a:off x="3544" y="1504"/>
                    <a:ext cx="1259" cy="2324"/>
                    <a:chOff x="3470" y="1532"/>
                    <a:chExt cx="1259" cy="2324"/>
                  </a:xfrm>
                </p:grpSpPr>
                <p:sp>
                  <p:nvSpPr>
                    <p:cNvPr id="131" name="Freeform 13"/>
                    <p:cNvSpPr>
                      <a:spLocks/>
                    </p:cNvSpPr>
                    <p:nvPr/>
                  </p:nvSpPr>
                  <p:spPr bwMode="hidden">
                    <a:xfrm rot="2711884">
                      <a:off x="2764" y="2238"/>
                      <a:ext cx="1725" cy="313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  <p:sp>
                  <p:nvSpPr>
                    <p:cNvPr id="132" name="Freeform 14"/>
                    <p:cNvSpPr>
                      <a:spLocks/>
                    </p:cNvSpPr>
                    <p:nvPr/>
                  </p:nvSpPr>
                  <p:spPr bwMode="hidden">
                    <a:xfrm rot="2711884">
                      <a:off x="4022" y="3148"/>
                      <a:ext cx="924" cy="490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</p:grpSp>
              <p:grpSp>
                <p:nvGrpSpPr>
                  <p:cNvPr id="36" name="Group 15"/>
                  <p:cNvGrpSpPr>
                    <a:grpSpLocks/>
                  </p:cNvGrpSpPr>
                  <p:nvPr/>
                </p:nvGrpSpPr>
                <p:grpSpPr bwMode="auto">
                  <a:xfrm>
                    <a:off x="2938" y="1991"/>
                    <a:ext cx="2462" cy="1332"/>
                    <a:chOff x="2864" y="2019"/>
                    <a:chExt cx="2462" cy="1332"/>
                  </a:xfrm>
                </p:grpSpPr>
                <p:sp>
                  <p:nvSpPr>
                    <p:cNvPr id="129" name="Freeform 16"/>
                    <p:cNvSpPr>
                      <a:spLocks/>
                    </p:cNvSpPr>
                    <p:nvPr/>
                  </p:nvSpPr>
                  <p:spPr bwMode="hidden">
                    <a:xfrm rot="2104081">
                      <a:off x="2864" y="2019"/>
                      <a:ext cx="1813" cy="346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  <p:sp>
                  <p:nvSpPr>
                    <p:cNvPr id="130" name="Freeform 17"/>
                    <p:cNvSpPr>
                      <a:spLocks/>
                    </p:cNvSpPr>
                    <p:nvPr/>
                  </p:nvSpPr>
                  <p:spPr bwMode="hidden">
                    <a:xfrm rot="2104081">
                      <a:off x="4352" y="2806"/>
                      <a:ext cx="974" cy="544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</p:grpSp>
              <p:grpSp>
                <p:nvGrpSpPr>
                  <p:cNvPr id="37" name="Group 18"/>
                  <p:cNvGrpSpPr>
                    <a:grpSpLocks/>
                  </p:cNvGrpSpPr>
                  <p:nvPr/>
                </p:nvGrpSpPr>
                <p:grpSpPr bwMode="auto">
                  <a:xfrm>
                    <a:off x="2970" y="1803"/>
                    <a:ext cx="2478" cy="1065"/>
                    <a:chOff x="2896" y="1831"/>
                    <a:chExt cx="2478" cy="1065"/>
                  </a:xfrm>
                </p:grpSpPr>
                <p:sp>
                  <p:nvSpPr>
                    <p:cNvPr id="127" name="Freeform 19"/>
                    <p:cNvSpPr>
                      <a:spLocks/>
                    </p:cNvSpPr>
                    <p:nvPr/>
                  </p:nvSpPr>
                  <p:spPr bwMode="hidden">
                    <a:xfrm rot="1582915">
                      <a:off x="2896" y="1831"/>
                      <a:ext cx="1736" cy="304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  <p:sp>
                  <p:nvSpPr>
                    <p:cNvPr id="128" name="Freeform 20"/>
                    <p:cNvSpPr>
                      <a:spLocks/>
                    </p:cNvSpPr>
                    <p:nvPr/>
                  </p:nvSpPr>
                  <p:spPr bwMode="hidden">
                    <a:xfrm rot="1582915">
                      <a:off x="4442" y="2420"/>
                      <a:ext cx="932" cy="476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</p:grpSp>
              <p:grpSp>
                <p:nvGrpSpPr>
                  <p:cNvPr id="38" name="Group 21"/>
                  <p:cNvGrpSpPr>
                    <a:grpSpLocks/>
                  </p:cNvGrpSpPr>
                  <p:nvPr/>
                </p:nvGrpSpPr>
                <p:grpSpPr bwMode="auto">
                  <a:xfrm>
                    <a:off x="2998" y="1608"/>
                    <a:ext cx="2472" cy="927"/>
                    <a:chOff x="2924" y="1636"/>
                    <a:chExt cx="2472" cy="927"/>
                  </a:xfrm>
                </p:grpSpPr>
                <p:sp>
                  <p:nvSpPr>
                    <p:cNvPr id="125" name="Freeform 22"/>
                    <p:cNvSpPr>
                      <a:spLocks/>
                    </p:cNvSpPr>
                    <p:nvPr/>
                  </p:nvSpPr>
                  <p:spPr bwMode="hidden">
                    <a:xfrm rot="1080363">
                      <a:off x="2924" y="1636"/>
                      <a:ext cx="1677" cy="335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  <p:sp>
                  <p:nvSpPr>
                    <p:cNvPr id="126" name="Freeform 23"/>
                    <p:cNvSpPr>
                      <a:spLocks/>
                    </p:cNvSpPr>
                    <p:nvPr/>
                  </p:nvSpPr>
                  <p:spPr bwMode="hidden">
                    <a:xfrm rot="1080363">
                      <a:off x="4495" y="2037"/>
                      <a:ext cx="901" cy="526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</p:grpSp>
              <p:grpSp>
                <p:nvGrpSpPr>
                  <p:cNvPr id="39" name="Group 24"/>
                  <p:cNvGrpSpPr>
                    <a:grpSpLocks/>
                  </p:cNvGrpSpPr>
                  <p:nvPr/>
                </p:nvGrpSpPr>
                <p:grpSpPr bwMode="auto">
                  <a:xfrm>
                    <a:off x="3032" y="1386"/>
                    <a:ext cx="2341" cy="657"/>
                    <a:chOff x="2958" y="1414"/>
                    <a:chExt cx="2341" cy="657"/>
                  </a:xfrm>
                </p:grpSpPr>
                <p:sp>
                  <p:nvSpPr>
                    <p:cNvPr id="123" name="Freeform 25"/>
                    <p:cNvSpPr>
                      <a:spLocks/>
                    </p:cNvSpPr>
                    <p:nvPr/>
                  </p:nvSpPr>
                  <p:spPr bwMode="hidden">
                    <a:xfrm rot="463793">
                      <a:off x="2958" y="1414"/>
                      <a:ext cx="1544" cy="313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  <p:sp>
                  <p:nvSpPr>
                    <p:cNvPr id="124" name="Freeform 26"/>
                    <p:cNvSpPr>
                      <a:spLocks/>
                    </p:cNvSpPr>
                    <p:nvPr/>
                  </p:nvSpPr>
                  <p:spPr bwMode="hidden">
                    <a:xfrm rot="463793">
                      <a:off x="4469" y="1582"/>
                      <a:ext cx="830" cy="489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</p:grpSp>
              <p:grpSp>
                <p:nvGrpSpPr>
                  <p:cNvPr id="40" name="Group 27"/>
                  <p:cNvGrpSpPr>
                    <a:grpSpLocks/>
                  </p:cNvGrpSpPr>
                  <p:nvPr/>
                </p:nvGrpSpPr>
                <p:grpSpPr bwMode="auto">
                  <a:xfrm>
                    <a:off x="3057" y="1241"/>
                    <a:ext cx="2150" cy="342"/>
                    <a:chOff x="2983" y="1269"/>
                    <a:chExt cx="2150" cy="342"/>
                  </a:xfrm>
                </p:grpSpPr>
                <p:sp>
                  <p:nvSpPr>
                    <p:cNvPr id="121" name="Freeform 28"/>
                    <p:cNvSpPr>
                      <a:spLocks/>
                    </p:cNvSpPr>
                    <p:nvPr/>
                  </p:nvSpPr>
                  <p:spPr bwMode="hidden">
                    <a:xfrm rot="-84182">
                      <a:off x="2983" y="1289"/>
                      <a:ext cx="1404" cy="220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  <p:sp>
                  <p:nvSpPr>
                    <p:cNvPr id="122" name="Freeform 29"/>
                    <p:cNvSpPr>
                      <a:spLocks/>
                    </p:cNvSpPr>
                    <p:nvPr/>
                  </p:nvSpPr>
                  <p:spPr bwMode="hidden">
                    <a:xfrm rot="-84182">
                      <a:off x="4379" y="1270"/>
                      <a:ext cx="754" cy="341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</p:grpSp>
              <p:grpSp>
                <p:nvGrpSpPr>
                  <p:cNvPr id="41" name="Group 30"/>
                  <p:cNvGrpSpPr>
                    <a:grpSpLocks/>
                  </p:cNvGrpSpPr>
                  <p:nvPr/>
                </p:nvGrpSpPr>
                <p:grpSpPr bwMode="auto">
                  <a:xfrm>
                    <a:off x="3012" y="891"/>
                    <a:ext cx="1879" cy="424"/>
                    <a:chOff x="2938" y="919"/>
                    <a:chExt cx="1879" cy="424"/>
                  </a:xfrm>
                </p:grpSpPr>
                <p:sp>
                  <p:nvSpPr>
                    <p:cNvPr id="119" name="Freeform 31"/>
                    <p:cNvSpPr>
                      <a:spLocks/>
                    </p:cNvSpPr>
                    <p:nvPr/>
                  </p:nvSpPr>
                  <p:spPr bwMode="hidden">
                    <a:xfrm rot="-802576">
                      <a:off x="2938" y="1128"/>
                      <a:ext cx="1233" cy="215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  <p:sp>
                  <p:nvSpPr>
                    <p:cNvPr id="120" name="Freeform 32"/>
                    <p:cNvSpPr>
                      <a:spLocks/>
                    </p:cNvSpPr>
                    <p:nvPr/>
                  </p:nvSpPr>
                  <p:spPr bwMode="hidden">
                    <a:xfrm rot="-802576">
                      <a:off x="4155" y="919"/>
                      <a:ext cx="662" cy="336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</p:grpSp>
              <p:grpSp>
                <p:nvGrpSpPr>
                  <p:cNvPr id="42" name="Group 33"/>
                  <p:cNvGrpSpPr>
                    <a:grpSpLocks/>
                  </p:cNvGrpSpPr>
                  <p:nvPr/>
                </p:nvGrpSpPr>
                <p:grpSpPr bwMode="auto">
                  <a:xfrm>
                    <a:off x="711" y="1625"/>
                    <a:ext cx="1257" cy="2326"/>
                    <a:chOff x="637" y="1653"/>
                    <a:chExt cx="1257" cy="2326"/>
                  </a:xfrm>
                </p:grpSpPr>
                <p:sp>
                  <p:nvSpPr>
                    <p:cNvPr id="117" name="Freeform 34"/>
                    <p:cNvSpPr>
                      <a:spLocks/>
                    </p:cNvSpPr>
                    <p:nvPr/>
                  </p:nvSpPr>
                  <p:spPr bwMode="hidden">
                    <a:xfrm rot="18888116" flipH="1">
                      <a:off x="876" y="2358"/>
                      <a:ext cx="1724" cy="313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  <p:sp>
                  <p:nvSpPr>
                    <p:cNvPr id="118" name="Freeform 35"/>
                    <p:cNvSpPr>
                      <a:spLocks/>
                    </p:cNvSpPr>
                    <p:nvPr/>
                  </p:nvSpPr>
                  <p:spPr bwMode="hidden">
                    <a:xfrm rot="18888116" flipH="1">
                      <a:off x="419" y="3271"/>
                      <a:ext cx="925" cy="490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</p:grpSp>
              <p:grpSp>
                <p:nvGrpSpPr>
                  <p:cNvPr id="43" name="Group 36"/>
                  <p:cNvGrpSpPr>
                    <a:grpSpLocks/>
                  </p:cNvGrpSpPr>
                  <p:nvPr/>
                </p:nvGrpSpPr>
                <p:grpSpPr bwMode="auto">
                  <a:xfrm>
                    <a:off x="69" y="2168"/>
                    <a:ext cx="2461" cy="1334"/>
                    <a:chOff x="-5" y="2196"/>
                    <a:chExt cx="2461" cy="1334"/>
                  </a:xfrm>
                </p:grpSpPr>
                <p:sp>
                  <p:nvSpPr>
                    <p:cNvPr id="115" name="Freeform 37"/>
                    <p:cNvSpPr>
                      <a:spLocks/>
                    </p:cNvSpPr>
                    <p:nvPr/>
                  </p:nvSpPr>
                  <p:spPr bwMode="hidden">
                    <a:xfrm rot="19495919" flipH="1">
                      <a:off x="644" y="2196"/>
                      <a:ext cx="1812" cy="348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  <p:sp>
                  <p:nvSpPr>
                    <p:cNvPr id="116" name="Freeform 38"/>
                    <p:cNvSpPr>
                      <a:spLocks/>
                    </p:cNvSpPr>
                    <p:nvPr/>
                  </p:nvSpPr>
                  <p:spPr bwMode="hidden">
                    <a:xfrm rot="19495919" flipH="1">
                      <a:off x="-5" y="2984"/>
                      <a:ext cx="973" cy="546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</p:grpSp>
              <p:grpSp>
                <p:nvGrpSpPr>
                  <p:cNvPr id="44" name="Group 39"/>
                  <p:cNvGrpSpPr>
                    <a:grpSpLocks/>
                  </p:cNvGrpSpPr>
                  <p:nvPr/>
                </p:nvGrpSpPr>
                <p:grpSpPr bwMode="auto">
                  <a:xfrm>
                    <a:off x="22" y="1981"/>
                    <a:ext cx="2477" cy="1063"/>
                    <a:chOff x="-52" y="2009"/>
                    <a:chExt cx="2477" cy="1063"/>
                  </a:xfrm>
                </p:grpSpPr>
                <p:sp>
                  <p:nvSpPr>
                    <p:cNvPr id="113" name="Freeform 40"/>
                    <p:cNvSpPr>
                      <a:spLocks/>
                    </p:cNvSpPr>
                    <p:nvPr/>
                  </p:nvSpPr>
                  <p:spPr bwMode="hidden">
                    <a:xfrm rot="20017085" flipH="1">
                      <a:off x="689" y="2008"/>
                      <a:ext cx="1736" cy="304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  <p:sp>
                  <p:nvSpPr>
                    <p:cNvPr id="114" name="Freeform 41"/>
                    <p:cNvSpPr>
                      <a:spLocks/>
                    </p:cNvSpPr>
                    <p:nvPr/>
                  </p:nvSpPr>
                  <p:spPr bwMode="hidden">
                    <a:xfrm rot="20017085" flipH="1">
                      <a:off x="-52" y="2595"/>
                      <a:ext cx="932" cy="476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</p:grpSp>
              <p:grpSp>
                <p:nvGrpSpPr>
                  <p:cNvPr id="45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0" y="1785"/>
                    <a:ext cx="2472" cy="928"/>
                    <a:chOff x="-74" y="1813"/>
                    <a:chExt cx="2472" cy="928"/>
                  </a:xfrm>
                </p:grpSpPr>
                <p:sp>
                  <p:nvSpPr>
                    <p:cNvPr id="111" name="Freeform 43"/>
                    <p:cNvSpPr>
                      <a:spLocks/>
                    </p:cNvSpPr>
                    <p:nvPr/>
                  </p:nvSpPr>
                  <p:spPr bwMode="hidden">
                    <a:xfrm rot="20519637" flipH="1">
                      <a:off x="721" y="1813"/>
                      <a:ext cx="1677" cy="335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  <p:sp>
                  <p:nvSpPr>
                    <p:cNvPr id="112" name="Freeform 44"/>
                    <p:cNvSpPr>
                      <a:spLocks/>
                    </p:cNvSpPr>
                    <p:nvPr/>
                  </p:nvSpPr>
                  <p:spPr bwMode="hidden">
                    <a:xfrm rot="20519637" flipH="1">
                      <a:off x="-74" y="2214"/>
                      <a:ext cx="901" cy="526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</p:grpSp>
              <p:grpSp>
                <p:nvGrpSpPr>
                  <p:cNvPr id="46" name="Group 45"/>
                  <p:cNvGrpSpPr>
                    <a:grpSpLocks/>
                  </p:cNvGrpSpPr>
                  <p:nvPr/>
                </p:nvGrpSpPr>
                <p:grpSpPr bwMode="auto">
                  <a:xfrm>
                    <a:off x="97" y="1563"/>
                    <a:ext cx="2339" cy="656"/>
                    <a:chOff x="23" y="1591"/>
                    <a:chExt cx="2339" cy="656"/>
                  </a:xfrm>
                </p:grpSpPr>
                <p:sp>
                  <p:nvSpPr>
                    <p:cNvPr id="109" name="Freeform 46"/>
                    <p:cNvSpPr>
                      <a:spLocks/>
                    </p:cNvSpPr>
                    <p:nvPr/>
                  </p:nvSpPr>
                  <p:spPr bwMode="hidden">
                    <a:xfrm rot="21136207" flipH="1">
                      <a:off x="818" y="1591"/>
                      <a:ext cx="1544" cy="313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  <p:sp>
                  <p:nvSpPr>
                    <p:cNvPr id="110" name="Freeform 47"/>
                    <p:cNvSpPr>
                      <a:spLocks/>
                    </p:cNvSpPr>
                    <p:nvPr/>
                  </p:nvSpPr>
                  <p:spPr bwMode="hidden">
                    <a:xfrm rot="21136207" flipH="1">
                      <a:off x="23" y="1759"/>
                      <a:ext cx="830" cy="488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</p:grpSp>
              <p:grpSp>
                <p:nvGrpSpPr>
                  <p:cNvPr id="47" name="Group 48"/>
                  <p:cNvGrpSpPr>
                    <a:grpSpLocks/>
                  </p:cNvGrpSpPr>
                  <p:nvPr/>
                </p:nvGrpSpPr>
                <p:grpSpPr bwMode="auto">
                  <a:xfrm>
                    <a:off x="263" y="1417"/>
                    <a:ext cx="2150" cy="344"/>
                    <a:chOff x="189" y="1445"/>
                    <a:chExt cx="2150" cy="344"/>
                  </a:xfrm>
                </p:grpSpPr>
                <p:sp>
                  <p:nvSpPr>
                    <p:cNvPr id="107" name="Freeform 49"/>
                    <p:cNvSpPr>
                      <a:spLocks/>
                    </p:cNvSpPr>
                    <p:nvPr/>
                  </p:nvSpPr>
                  <p:spPr bwMode="hidden">
                    <a:xfrm rot="84182" flipH="1">
                      <a:off x="935" y="1465"/>
                      <a:ext cx="1404" cy="220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  <p:sp>
                  <p:nvSpPr>
                    <p:cNvPr id="108" name="Freeform 50"/>
                    <p:cNvSpPr>
                      <a:spLocks/>
                    </p:cNvSpPr>
                    <p:nvPr/>
                  </p:nvSpPr>
                  <p:spPr bwMode="hidden">
                    <a:xfrm rot="84182" flipH="1">
                      <a:off x="189" y="1445"/>
                      <a:ext cx="754" cy="345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</p:grpSp>
              <p:grpSp>
                <p:nvGrpSpPr>
                  <p:cNvPr id="48" name="Group 51"/>
                  <p:cNvGrpSpPr>
                    <a:grpSpLocks/>
                  </p:cNvGrpSpPr>
                  <p:nvPr/>
                </p:nvGrpSpPr>
                <p:grpSpPr bwMode="auto">
                  <a:xfrm>
                    <a:off x="579" y="1066"/>
                    <a:ext cx="1879" cy="427"/>
                    <a:chOff x="505" y="1094"/>
                    <a:chExt cx="1879" cy="427"/>
                  </a:xfrm>
                </p:grpSpPr>
                <p:sp>
                  <p:nvSpPr>
                    <p:cNvPr id="105" name="Freeform 52"/>
                    <p:cNvSpPr>
                      <a:spLocks/>
                    </p:cNvSpPr>
                    <p:nvPr/>
                  </p:nvSpPr>
                  <p:spPr bwMode="hidden">
                    <a:xfrm rot="802576" flipH="1">
                      <a:off x="1151" y="1306"/>
                      <a:ext cx="1233" cy="215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  <p:sp>
                  <p:nvSpPr>
                    <p:cNvPr id="106" name="Freeform 53"/>
                    <p:cNvSpPr>
                      <a:spLocks/>
                    </p:cNvSpPr>
                    <p:nvPr/>
                  </p:nvSpPr>
                  <p:spPr bwMode="hidden">
                    <a:xfrm rot="802576" flipH="1">
                      <a:off x="505" y="1094"/>
                      <a:ext cx="662" cy="340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</p:grpSp>
              <p:grpSp>
                <p:nvGrpSpPr>
                  <p:cNvPr id="49" name="Group 54"/>
                  <p:cNvGrpSpPr>
                    <a:grpSpLocks/>
                  </p:cNvGrpSpPr>
                  <p:nvPr/>
                </p:nvGrpSpPr>
                <p:grpSpPr bwMode="auto">
                  <a:xfrm>
                    <a:off x="690" y="873"/>
                    <a:ext cx="1849" cy="552"/>
                    <a:chOff x="616" y="901"/>
                    <a:chExt cx="1849" cy="552"/>
                  </a:xfrm>
                </p:grpSpPr>
                <p:sp>
                  <p:nvSpPr>
                    <p:cNvPr id="103" name="Freeform 55"/>
                    <p:cNvSpPr>
                      <a:spLocks/>
                    </p:cNvSpPr>
                    <p:nvPr/>
                  </p:nvSpPr>
                  <p:spPr bwMode="hidden">
                    <a:xfrm rot="1277471" flipH="1">
                      <a:off x="1232" y="1239"/>
                      <a:ext cx="1233" cy="215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  <p:sp>
                  <p:nvSpPr>
                    <p:cNvPr id="104" name="Freeform 56"/>
                    <p:cNvSpPr>
                      <a:spLocks/>
                    </p:cNvSpPr>
                    <p:nvPr/>
                  </p:nvSpPr>
                  <p:spPr bwMode="hidden">
                    <a:xfrm rot="1277471" flipH="1">
                      <a:off x="616" y="901"/>
                      <a:ext cx="662" cy="336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</p:grpSp>
              <p:grpSp>
                <p:nvGrpSpPr>
                  <p:cNvPr id="50" name="Group 57"/>
                  <p:cNvGrpSpPr>
                    <a:grpSpLocks/>
                  </p:cNvGrpSpPr>
                  <p:nvPr/>
                </p:nvGrpSpPr>
                <p:grpSpPr bwMode="auto">
                  <a:xfrm>
                    <a:off x="911" y="589"/>
                    <a:ext cx="1767" cy="743"/>
                    <a:chOff x="911" y="589"/>
                    <a:chExt cx="1767" cy="743"/>
                  </a:xfrm>
                </p:grpSpPr>
                <p:sp>
                  <p:nvSpPr>
                    <p:cNvPr id="101" name="Freeform 58"/>
                    <p:cNvSpPr>
                      <a:spLocks/>
                    </p:cNvSpPr>
                    <p:nvPr/>
                  </p:nvSpPr>
                  <p:spPr bwMode="hidden">
                    <a:xfrm rot="2028410" flipH="1">
                      <a:off x="1445" y="1117"/>
                      <a:ext cx="1233" cy="215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  <p:sp>
                  <p:nvSpPr>
                    <p:cNvPr id="102" name="Freeform 59"/>
                    <p:cNvSpPr>
                      <a:spLocks/>
                    </p:cNvSpPr>
                    <p:nvPr/>
                  </p:nvSpPr>
                  <p:spPr bwMode="hidden">
                    <a:xfrm rot="2028410" flipH="1">
                      <a:off x="911" y="589"/>
                      <a:ext cx="662" cy="337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</p:grpSp>
              <p:grpSp>
                <p:nvGrpSpPr>
                  <p:cNvPr id="51" name="Group 60"/>
                  <p:cNvGrpSpPr>
                    <a:grpSpLocks/>
                  </p:cNvGrpSpPr>
                  <p:nvPr/>
                </p:nvGrpSpPr>
                <p:grpSpPr bwMode="auto">
                  <a:xfrm>
                    <a:off x="1120" y="300"/>
                    <a:ext cx="1693" cy="892"/>
                    <a:chOff x="1120" y="300"/>
                    <a:chExt cx="1693" cy="892"/>
                  </a:xfrm>
                </p:grpSpPr>
                <p:sp>
                  <p:nvSpPr>
                    <p:cNvPr id="99" name="Freeform 61"/>
                    <p:cNvSpPr>
                      <a:spLocks/>
                    </p:cNvSpPr>
                    <p:nvPr/>
                  </p:nvSpPr>
                  <p:spPr bwMode="hidden">
                    <a:xfrm rot="2664424" flipH="1">
                      <a:off x="1562" y="978"/>
                      <a:ext cx="1251" cy="215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  <p:sp>
                  <p:nvSpPr>
                    <p:cNvPr id="100" name="Freeform 62"/>
                    <p:cNvSpPr>
                      <a:spLocks/>
                    </p:cNvSpPr>
                    <p:nvPr/>
                  </p:nvSpPr>
                  <p:spPr bwMode="hidden">
                    <a:xfrm rot="2664424" flipH="1">
                      <a:off x="1120" y="301"/>
                      <a:ext cx="672" cy="339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</p:grpSp>
              <p:grpSp>
                <p:nvGrpSpPr>
                  <p:cNvPr id="52" name="Group 63"/>
                  <p:cNvGrpSpPr>
                    <a:grpSpLocks/>
                  </p:cNvGrpSpPr>
                  <p:nvPr/>
                </p:nvGrpSpPr>
                <p:grpSpPr bwMode="auto">
                  <a:xfrm>
                    <a:off x="1707" y="74"/>
                    <a:ext cx="778" cy="1515"/>
                    <a:chOff x="1633" y="102"/>
                    <a:chExt cx="778" cy="1515"/>
                  </a:xfrm>
                </p:grpSpPr>
                <p:sp>
                  <p:nvSpPr>
                    <p:cNvPr id="97" name="Freeform 64"/>
                    <p:cNvSpPr>
                      <a:spLocks/>
                    </p:cNvSpPr>
                    <p:nvPr/>
                  </p:nvSpPr>
                  <p:spPr bwMode="hidden">
                    <a:xfrm rot="3473776" flipH="1">
                      <a:off x="1754" y="959"/>
                      <a:ext cx="1101" cy="215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  <p:sp>
                  <p:nvSpPr>
                    <p:cNvPr id="98" name="Freeform 65"/>
                    <p:cNvSpPr>
                      <a:spLocks/>
                    </p:cNvSpPr>
                    <p:nvPr/>
                  </p:nvSpPr>
                  <p:spPr bwMode="hidden">
                    <a:xfrm rot="3473776" flipH="1">
                      <a:off x="1506" y="228"/>
                      <a:ext cx="591" cy="338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</p:grpSp>
              <p:grpSp>
                <p:nvGrpSpPr>
                  <p:cNvPr id="53" name="Group 66"/>
                  <p:cNvGrpSpPr>
                    <a:grpSpLocks/>
                  </p:cNvGrpSpPr>
                  <p:nvPr/>
                </p:nvGrpSpPr>
                <p:grpSpPr bwMode="auto">
                  <a:xfrm>
                    <a:off x="2009" y="2"/>
                    <a:ext cx="635" cy="1534"/>
                    <a:chOff x="1935" y="30"/>
                    <a:chExt cx="635" cy="1534"/>
                  </a:xfrm>
                </p:grpSpPr>
                <p:sp>
                  <p:nvSpPr>
                    <p:cNvPr id="95" name="Freeform 67"/>
                    <p:cNvSpPr>
                      <a:spLocks/>
                    </p:cNvSpPr>
                    <p:nvPr/>
                  </p:nvSpPr>
                  <p:spPr bwMode="hidden">
                    <a:xfrm rot="4126480" flipH="1">
                      <a:off x="1932" y="927"/>
                      <a:ext cx="1061" cy="215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  <p:sp>
                  <p:nvSpPr>
                    <p:cNvPr id="96" name="Freeform 68"/>
                    <p:cNvSpPr>
                      <a:spLocks/>
                    </p:cNvSpPr>
                    <p:nvPr/>
                  </p:nvSpPr>
                  <p:spPr bwMode="hidden">
                    <a:xfrm rot="4126480" flipH="1">
                      <a:off x="1819" y="147"/>
                      <a:ext cx="570" cy="337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</p:grpSp>
              <p:grpSp>
                <p:nvGrpSpPr>
                  <p:cNvPr id="54" name="Group 69"/>
                  <p:cNvGrpSpPr>
                    <a:grpSpLocks/>
                  </p:cNvGrpSpPr>
                  <p:nvPr/>
                </p:nvGrpSpPr>
                <p:grpSpPr bwMode="auto">
                  <a:xfrm>
                    <a:off x="2896" y="643"/>
                    <a:ext cx="1846" cy="567"/>
                    <a:chOff x="2822" y="671"/>
                    <a:chExt cx="1846" cy="567"/>
                  </a:xfrm>
                </p:grpSpPr>
                <p:sp>
                  <p:nvSpPr>
                    <p:cNvPr id="93" name="Freeform 70"/>
                    <p:cNvSpPr>
                      <a:spLocks/>
                    </p:cNvSpPr>
                    <p:nvPr/>
                  </p:nvSpPr>
                  <p:spPr bwMode="hidden">
                    <a:xfrm rot="-1325434">
                      <a:off x="2822" y="1024"/>
                      <a:ext cx="1233" cy="215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  <p:sp>
                  <p:nvSpPr>
                    <p:cNvPr id="94" name="Freeform 71"/>
                    <p:cNvSpPr>
                      <a:spLocks/>
                    </p:cNvSpPr>
                    <p:nvPr/>
                  </p:nvSpPr>
                  <p:spPr bwMode="hidden">
                    <a:xfrm rot="-1325434">
                      <a:off x="4005" y="671"/>
                      <a:ext cx="663" cy="340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</p:grpSp>
              <p:grpSp>
                <p:nvGrpSpPr>
                  <p:cNvPr id="55" name="Group 72"/>
                  <p:cNvGrpSpPr>
                    <a:grpSpLocks/>
                  </p:cNvGrpSpPr>
                  <p:nvPr/>
                </p:nvGrpSpPr>
                <p:grpSpPr bwMode="auto">
                  <a:xfrm>
                    <a:off x="2757" y="417"/>
                    <a:ext cx="1783" cy="717"/>
                    <a:chOff x="2683" y="445"/>
                    <a:chExt cx="1783" cy="717"/>
                  </a:xfrm>
                </p:grpSpPr>
                <p:sp>
                  <p:nvSpPr>
                    <p:cNvPr id="91" name="Freeform 73"/>
                    <p:cNvSpPr>
                      <a:spLocks/>
                    </p:cNvSpPr>
                    <p:nvPr/>
                  </p:nvSpPr>
                  <p:spPr bwMode="hidden">
                    <a:xfrm rot="-1921064">
                      <a:off x="2683" y="946"/>
                      <a:ext cx="1233" cy="215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  <p:sp>
                  <p:nvSpPr>
                    <p:cNvPr id="92" name="Freeform 74"/>
                    <p:cNvSpPr>
                      <a:spLocks/>
                    </p:cNvSpPr>
                    <p:nvPr/>
                  </p:nvSpPr>
                  <p:spPr bwMode="hidden">
                    <a:xfrm rot="-1921064">
                      <a:off x="3803" y="444"/>
                      <a:ext cx="663" cy="339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</p:grpSp>
              <p:sp>
                <p:nvSpPr>
                  <p:cNvPr id="56" name="Freeform 75"/>
                  <p:cNvSpPr>
                    <a:spLocks/>
                  </p:cNvSpPr>
                  <p:nvPr/>
                </p:nvSpPr>
                <p:spPr bwMode="hidden">
                  <a:xfrm rot="4578755" flipH="1">
                    <a:off x="2176" y="949"/>
                    <a:ext cx="1026" cy="144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  <p:sp>
                <p:nvSpPr>
                  <p:cNvPr id="57" name="Freeform 76"/>
                  <p:cNvSpPr>
                    <a:spLocks/>
                  </p:cNvSpPr>
                  <p:nvPr/>
                </p:nvSpPr>
                <p:spPr bwMode="hidden">
                  <a:xfrm rot="4578755" flipH="1">
                    <a:off x="2200" y="196"/>
                    <a:ext cx="551" cy="229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  <p:grpSp>
                <p:nvGrpSpPr>
                  <p:cNvPr id="58" name="Group 77"/>
                  <p:cNvGrpSpPr>
                    <a:grpSpLocks/>
                  </p:cNvGrpSpPr>
                  <p:nvPr/>
                </p:nvGrpSpPr>
                <p:grpSpPr bwMode="auto">
                  <a:xfrm>
                    <a:off x="2874" y="13"/>
                    <a:ext cx="638" cy="1520"/>
                    <a:chOff x="2800" y="41"/>
                    <a:chExt cx="638" cy="1520"/>
                  </a:xfrm>
                </p:grpSpPr>
                <p:sp>
                  <p:nvSpPr>
                    <p:cNvPr id="89" name="Freeform 78"/>
                    <p:cNvSpPr>
                      <a:spLocks/>
                    </p:cNvSpPr>
                    <p:nvPr/>
                  </p:nvSpPr>
                  <p:spPr bwMode="hidden">
                    <a:xfrm rot="-3857755">
                      <a:off x="2362" y="938"/>
                      <a:ext cx="1061" cy="184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  <p:sp>
                  <p:nvSpPr>
                    <p:cNvPr id="90" name="Freeform 79"/>
                    <p:cNvSpPr>
                      <a:spLocks/>
                    </p:cNvSpPr>
                    <p:nvPr/>
                  </p:nvSpPr>
                  <p:spPr bwMode="hidden">
                    <a:xfrm rot="-3857755">
                      <a:off x="3009" y="183"/>
                      <a:ext cx="570" cy="288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</p:grpSp>
              <p:grpSp>
                <p:nvGrpSpPr>
                  <p:cNvPr id="59" name="Group 80"/>
                  <p:cNvGrpSpPr>
                    <a:grpSpLocks/>
                  </p:cNvGrpSpPr>
                  <p:nvPr/>
                </p:nvGrpSpPr>
                <p:grpSpPr bwMode="auto">
                  <a:xfrm>
                    <a:off x="3010" y="133"/>
                    <a:ext cx="1015" cy="1464"/>
                    <a:chOff x="2936" y="161"/>
                    <a:chExt cx="1015" cy="1464"/>
                  </a:xfrm>
                </p:grpSpPr>
                <p:sp>
                  <p:nvSpPr>
                    <p:cNvPr id="87" name="Freeform 81"/>
                    <p:cNvSpPr>
                      <a:spLocks/>
                    </p:cNvSpPr>
                    <p:nvPr/>
                  </p:nvSpPr>
                  <p:spPr bwMode="hidden">
                    <a:xfrm rot="-2777260">
                      <a:off x="2494" y="912"/>
                      <a:ext cx="1156" cy="270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  <p:sp>
                  <p:nvSpPr>
                    <p:cNvPr id="88" name="Freeform 82"/>
                    <p:cNvSpPr>
                      <a:spLocks/>
                    </p:cNvSpPr>
                    <p:nvPr/>
                  </p:nvSpPr>
                  <p:spPr bwMode="hidden">
                    <a:xfrm rot="-2777260">
                      <a:off x="3429" y="261"/>
                      <a:ext cx="622" cy="422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</p:grpSp>
              <p:grpSp>
                <p:nvGrpSpPr>
                  <p:cNvPr id="60" name="Group 83"/>
                  <p:cNvGrpSpPr>
                    <a:grpSpLocks/>
                  </p:cNvGrpSpPr>
                  <p:nvPr/>
                </p:nvGrpSpPr>
                <p:grpSpPr bwMode="auto">
                  <a:xfrm>
                    <a:off x="2805" y="4"/>
                    <a:ext cx="241" cy="1448"/>
                    <a:chOff x="2731" y="32"/>
                    <a:chExt cx="241" cy="1448"/>
                  </a:xfrm>
                </p:grpSpPr>
                <p:sp>
                  <p:nvSpPr>
                    <p:cNvPr id="85" name="Freeform 84"/>
                    <p:cNvSpPr>
                      <a:spLocks/>
                    </p:cNvSpPr>
                    <p:nvPr/>
                  </p:nvSpPr>
                  <p:spPr bwMode="hidden">
                    <a:xfrm rot="-4903748">
                      <a:off x="2297" y="961"/>
                      <a:ext cx="954" cy="86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  <p:sp>
                  <p:nvSpPr>
                    <p:cNvPr id="86" name="Freeform 85"/>
                    <p:cNvSpPr>
                      <a:spLocks/>
                    </p:cNvSpPr>
                    <p:nvPr/>
                  </p:nvSpPr>
                  <p:spPr bwMode="hidden">
                    <a:xfrm rot="-4903748">
                      <a:off x="2649" y="221"/>
                      <a:ext cx="512" cy="135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</p:grpSp>
              <p:grpSp>
                <p:nvGrpSpPr>
                  <p:cNvPr id="61" name="Group 86"/>
                  <p:cNvGrpSpPr>
                    <a:grpSpLocks/>
                  </p:cNvGrpSpPr>
                  <p:nvPr/>
                </p:nvGrpSpPr>
                <p:grpSpPr bwMode="auto">
                  <a:xfrm>
                    <a:off x="1017" y="1740"/>
                    <a:ext cx="1083" cy="2450"/>
                    <a:chOff x="943" y="1768"/>
                    <a:chExt cx="1083" cy="2450"/>
                  </a:xfrm>
                </p:grpSpPr>
                <p:sp>
                  <p:nvSpPr>
                    <p:cNvPr id="83" name="Freeform 87"/>
                    <p:cNvSpPr>
                      <a:spLocks/>
                    </p:cNvSpPr>
                    <p:nvPr/>
                  </p:nvSpPr>
                  <p:spPr bwMode="hidden">
                    <a:xfrm rot="18335692" flipH="1">
                      <a:off x="1008" y="2475"/>
                      <a:ext cx="1726" cy="311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  <p:sp>
                  <p:nvSpPr>
                    <p:cNvPr id="84" name="Freeform 88"/>
                    <p:cNvSpPr>
                      <a:spLocks/>
                    </p:cNvSpPr>
                    <p:nvPr/>
                  </p:nvSpPr>
                  <p:spPr bwMode="hidden">
                    <a:xfrm rot="18335692" flipH="1">
                      <a:off x="726" y="3511"/>
                      <a:ext cx="924" cy="490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</p:grpSp>
              <p:grpSp>
                <p:nvGrpSpPr>
                  <p:cNvPr id="62" name="Group 89"/>
                  <p:cNvGrpSpPr>
                    <a:grpSpLocks/>
                  </p:cNvGrpSpPr>
                  <p:nvPr/>
                </p:nvGrpSpPr>
                <p:grpSpPr bwMode="auto">
                  <a:xfrm>
                    <a:off x="1529" y="1908"/>
                    <a:ext cx="765" cy="2372"/>
                    <a:chOff x="1455" y="1936"/>
                    <a:chExt cx="765" cy="2372"/>
                  </a:xfrm>
                </p:grpSpPr>
                <p:sp>
                  <p:nvSpPr>
                    <p:cNvPr id="81" name="Freeform 90"/>
                    <p:cNvSpPr>
                      <a:spLocks/>
                    </p:cNvSpPr>
                    <p:nvPr/>
                  </p:nvSpPr>
                  <p:spPr bwMode="hidden">
                    <a:xfrm rot="17542885" flipH="1">
                      <a:off x="1267" y="2579"/>
                      <a:ext cx="1595" cy="310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  <p:sp>
                  <p:nvSpPr>
                    <p:cNvPr id="82" name="Freeform 91"/>
                    <p:cNvSpPr>
                      <a:spLocks/>
                    </p:cNvSpPr>
                    <p:nvPr/>
                  </p:nvSpPr>
                  <p:spPr bwMode="hidden">
                    <a:xfrm rot="17542885" flipH="1">
                      <a:off x="1272" y="3636"/>
                      <a:ext cx="856" cy="489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</p:grpSp>
              <p:grpSp>
                <p:nvGrpSpPr>
                  <p:cNvPr id="63" name="Group 92"/>
                  <p:cNvGrpSpPr>
                    <a:grpSpLocks/>
                  </p:cNvGrpSpPr>
                  <p:nvPr/>
                </p:nvGrpSpPr>
                <p:grpSpPr bwMode="auto">
                  <a:xfrm rot="88588">
                    <a:off x="2060" y="1960"/>
                    <a:ext cx="460" cy="2329"/>
                    <a:chOff x="1952" y="1988"/>
                    <a:chExt cx="493" cy="2604"/>
                  </a:xfrm>
                </p:grpSpPr>
                <p:sp>
                  <p:nvSpPr>
                    <p:cNvPr id="79" name="Freeform 93"/>
                    <p:cNvSpPr>
                      <a:spLocks/>
                    </p:cNvSpPr>
                    <p:nvPr/>
                  </p:nvSpPr>
                  <p:spPr bwMode="hidden">
                    <a:xfrm rot="16782062" flipH="1">
                      <a:off x="1437" y="2692"/>
                      <a:ext cx="1713" cy="301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  <p:sp>
                  <p:nvSpPr>
                    <p:cNvPr id="80" name="Freeform 94"/>
                    <p:cNvSpPr>
                      <a:spLocks/>
                    </p:cNvSpPr>
                    <p:nvPr/>
                  </p:nvSpPr>
                  <p:spPr bwMode="hidden">
                    <a:xfrm rot="16782062" flipH="1">
                      <a:off x="1729" y="3896"/>
                      <a:ext cx="918" cy="473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</p:grpSp>
              <p:grpSp>
                <p:nvGrpSpPr>
                  <p:cNvPr id="64" name="Group 95"/>
                  <p:cNvGrpSpPr>
                    <a:grpSpLocks/>
                  </p:cNvGrpSpPr>
                  <p:nvPr/>
                </p:nvGrpSpPr>
                <p:grpSpPr bwMode="auto">
                  <a:xfrm>
                    <a:off x="3408" y="1689"/>
                    <a:ext cx="1125" cy="2425"/>
                    <a:chOff x="3334" y="1717"/>
                    <a:chExt cx="1125" cy="2425"/>
                  </a:xfrm>
                </p:grpSpPr>
                <p:sp>
                  <p:nvSpPr>
                    <p:cNvPr id="77" name="Freeform 96"/>
                    <p:cNvSpPr>
                      <a:spLocks/>
                    </p:cNvSpPr>
                    <p:nvPr/>
                  </p:nvSpPr>
                  <p:spPr bwMode="hidden">
                    <a:xfrm rot="3144576">
                      <a:off x="2628" y="2423"/>
                      <a:ext cx="1724" cy="311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  <p:sp>
                  <p:nvSpPr>
                    <p:cNvPr id="78" name="Freeform 97"/>
                    <p:cNvSpPr>
                      <a:spLocks/>
                    </p:cNvSpPr>
                    <p:nvPr/>
                  </p:nvSpPr>
                  <p:spPr bwMode="hidden">
                    <a:xfrm rot="3144576">
                      <a:off x="3752" y="3435"/>
                      <a:ext cx="924" cy="490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</p:grpSp>
              <p:grpSp>
                <p:nvGrpSpPr>
                  <p:cNvPr id="65" name="Group 98"/>
                  <p:cNvGrpSpPr>
                    <a:grpSpLocks/>
                  </p:cNvGrpSpPr>
                  <p:nvPr/>
                </p:nvGrpSpPr>
                <p:grpSpPr bwMode="auto">
                  <a:xfrm>
                    <a:off x="3254" y="1840"/>
                    <a:ext cx="882" cy="2422"/>
                    <a:chOff x="3180" y="1868"/>
                    <a:chExt cx="882" cy="2422"/>
                  </a:xfrm>
                </p:grpSpPr>
                <p:sp>
                  <p:nvSpPr>
                    <p:cNvPr id="75" name="Freeform 99"/>
                    <p:cNvSpPr>
                      <a:spLocks/>
                    </p:cNvSpPr>
                    <p:nvPr/>
                  </p:nvSpPr>
                  <p:spPr bwMode="hidden">
                    <a:xfrm rot="3745735">
                      <a:off x="2505" y="2543"/>
                      <a:ext cx="1649" cy="300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  <p:sp>
                  <p:nvSpPr>
                    <p:cNvPr id="76" name="Freeform 100"/>
                    <p:cNvSpPr>
                      <a:spLocks/>
                    </p:cNvSpPr>
                    <p:nvPr/>
                  </p:nvSpPr>
                  <p:spPr bwMode="hidden">
                    <a:xfrm rot="3745735">
                      <a:off x="3387" y="3615"/>
                      <a:ext cx="883" cy="467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</p:grpSp>
              <p:grpSp>
                <p:nvGrpSpPr>
                  <p:cNvPr id="66" name="Group 101"/>
                  <p:cNvGrpSpPr>
                    <a:grpSpLocks/>
                  </p:cNvGrpSpPr>
                  <p:nvPr/>
                </p:nvGrpSpPr>
                <p:grpSpPr bwMode="auto">
                  <a:xfrm>
                    <a:off x="3080" y="1956"/>
                    <a:ext cx="622" cy="2385"/>
                    <a:chOff x="3006" y="1984"/>
                    <a:chExt cx="622" cy="2385"/>
                  </a:xfrm>
                </p:grpSpPr>
                <p:sp>
                  <p:nvSpPr>
                    <p:cNvPr id="73" name="Freeform 102"/>
                    <p:cNvSpPr>
                      <a:spLocks/>
                    </p:cNvSpPr>
                    <p:nvPr/>
                  </p:nvSpPr>
                  <p:spPr bwMode="hidden">
                    <a:xfrm rot="4286818">
                      <a:off x="2329" y="2660"/>
                      <a:ext cx="1599" cy="246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  <p:sp>
                  <p:nvSpPr>
                    <p:cNvPr id="74" name="Freeform 103"/>
                    <p:cNvSpPr>
                      <a:spLocks/>
                    </p:cNvSpPr>
                    <p:nvPr/>
                  </p:nvSpPr>
                  <p:spPr bwMode="hidden">
                    <a:xfrm rot="4286818">
                      <a:off x="3005" y="3747"/>
                      <a:ext cx="859" cy="386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</p:grpSp>
              <p:grpSp>
                <p:nvGrpSpPr>
                  <p:cNvPr id="67" name="Group 104"/>
                  <p:cNvGrpSpPr>
                    <a:grpSpLocks/>
                  </p:cNvGrpSpPr>
                  <p:nvPr/>
                </p:nvGrpSpPr>
                <p:grpSpPr bwMode="auto">
                  <a:xfrm>
                    <a:off x="2893" y="2071"/>
                    <a:ext cx="404" cy="2221"/>
                    <a:chOff x="2819" y="2099"/>
                    <a:chExt cx="404" cy="2221"/>
                  </a:xfrm>
                </p:grpSpPr>
                <p:sp>
                  <p:nvSpPr>
                    <p:cNvPr id="71" name="Freeform 105"/>
                    <p:cNvSpPr>
                      <a:spLocks/>
                    </p:cNvSpPr>
                    <p:nvPr/>
                  </p:nvSpPr>
                  <p:spPr bwMode="hidden">
                    <a:xfrm rot="4898956">
                      <a:off x="2207" y="2711"/>
                      <a:ext cx="1470" cy="246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  <p:sp>
                  <p:nvSpPr>
                    <p:cNvPr id="72" name="Freeform 106"/>
                    <p:cNvSpPr>
                      <a:spLocks/>
                    </p:cNvSpPr>
                    <p:nvPr/>
                  </p:nvSpPr>
                  <p:spPr bwMode="hidden">
                    <a:xfrm rot="4898956">
                      <a:off x="2636" y="3733"/>
                      <a:ext cx="790" cy="385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</p:grpSp>
              <p:grpSp>
                <p:nvGrpSpPr>
                  <p:cNvPr id="68" name="Group 107"/>
                  <p:cNvGrpSpPr>
                    <a:grpSpLocks/>
                  </p:cNvGrpSpPr>
                  <p:nvPr/>
                </p:nvGrpSpPr>
                <p:grpSpPr bwMode="auto">
                  <a:xfrm>
                    <a:off x="2372" y="2107"/>
                    <a:ext cx="429" cy="2184"/>
                    <a:chOff x="2287" y="2135"/>
                    <a:chExt cx="429" cy="2184"/>
                  </a:xfrm>
                </p:grpSpPr>
                <p:sp>
                  <p:nvSpPr>
                    <p:cNvPr id="69" name="Freeform 108"/>
                    <p:cNvSpPr>
                      <a:spLocks/>
                    </p:cNvSpPr>
                    <p:nvPr/>
                  </p:nvSpPr>
                  <p:spPr bwMode="hidden">
                    <a:xfrm rot="5755659">
                      <a:off x="1903" y="2759"/>
                      <a:ext cx="1438" cy="188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540000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  <p:sp>
                  <p:nvSpPr>
                    <p:cNvPr id="70" name="Freeform 109"/>
                    <p:cNvSpPr>
                      <a:spLocks/>
                    </p:cNvSpPr>
                    <p:nvPr/>
                  </p:nvSpPr>
                  <p:spPr bwMode="hidden">
                    <a:xfrm rot="5755659">
                      <a:off x="2050" y="3785"/>
                      <a:ext cx="771" cy="296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</p:grpSp>
            </p:grpSp>
          </p:grpSp>
          <p:grpSp>
            <p:nvGrpSpPr>
              <p:cNvPr id="23" name="Group 110"/>
              <p:cNvGrpSpPr>
                <a:grpSpLocks/>
              </p:cNvGrpSpPr>
              <p:nvPr/>
            </p:nvGrpSpPr>
            <p:grpSpPr bwMode="auto">
              <a:xfrm>
                <a:off x="73" y="313"/>
                <a:ext cx="5460" cy="3667"/>
                <a:chOff x="73" y="313"/>
                <a:chExt cx="5460" cy="3667"/>
              </a:xfrm>
            </p:grpSpPr>
            <p:grpSp>
              <p:nvGrpSpPr>
                <p:cNvPr id="24" name="Group 111"/>
                <p:cNvGrpSpPr>
                  <a:grpSpLocks/>
                </p:cNvGrpSpPr>
                <p:nvPr/>
              </p:nvGrpSpPr>
              <p:grpSpPr bwMode="auto">
                <a:xfrm>
                  <a:off x="73" y="313"/>
                  <a:ext cx="5460" cy="3667"/>
                  <a:chOff x="73" y="313"/>
                  <a:chExt cx="5460" cy="3667"/>
                </a:xfrm>
              </p:grpSpPr>
              <p:sp>
                <p:nvSpPr>
                  <p:cNvPr id="26" name="Arc 112"/>
                  <p:cNvSpPr>
                    <a:spLocks/>
                  </p:cNvSpPr>
                  <p:nvPr/>
                </p:nvSpPr>
                <p:spPr bwMode="hidden">
                  <a:xfrm flipV="1">
                    <a:off x="2965" y="455"/>
                    <a:ext cx="2568" cy="2048"/>
                  </a:xfrm>
                  <a:custGeom>
                    <a:avLst/>
                    <a:gdLst>
                      <a:gd name="G0" fmla="+- 17826 0 0"/>
                      <a:gd name="G1" fmla="+- 0 0 0"/>
                      <a:gd name="G2" fmla="+- 21600 0 0"/>
                      <a:gd name="T0" fmla="*/ 36729 w 36729"/>
                      <a:gd name="T1" fmla="*/ 10451 h 21600"/>
                      <a:gd name="T2" fmla="*/ 0 w 36729"/>
                      <a:gd name="T3" fmla="*/ 12197 h 21600"/>
                      <a:gd name="T4" fmla="*/ 17826 w 36729"/>
                      <a:gd name="T5" fmla="*/ 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6729" h="21600" fill="none" extrusionOk="0">
                        <a:moveTo>
                          <a:pt x="36729" y="10451"/>
                        </a:moveTo>
                        <a:cubicBezTo>
                          <a:pt x="32926" y="17330"/>
                          <a:pt x="25686" y="21599"/>
                          <a:pt x="17826" y="21600"/>
                        </a:cubicBezTo>
                        <a:cubicBezTo>
                          <a:pt x="10696" y="21600"/>
                          <a:pt x="4025" y="18081"/>
                          <a:pt x="-1" y="12197"/>
                        </a:cubicBezTo>
                      </a:path>
                      <a:path w="36729" h="21600" stroke="0" extrusionOk="0">
                        <a:moveTo>
                          <a:pt x="36729" y="10451"/>
                        </a:moveTo>
                        <a:cubicBezTo>
                          <a:pt x="32926" y="17330"/>
                          <a:pt x="25686" y="21599"/>
                          <a:pt x="17826" y="21600"/>
                        </a:cubicBezTo>
                        <a:cubicBezTo>
                          <a:pt x="10696" y="21600"/>
                          <a:pt x="4025" y="18081"/>
                          <a:pt x="-1" y="12197"/>
                        </a:cubicBezTo>
                        <a:lnTo>
                          <a:pt x="17826" y="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  <p:sp>
                <p:nvSpPr>
                  <p:cNvPr id="27" name="Arc 113"/>
                  <p:cNvSpPr>
                    <a:spLocks/>
                  </p:cNvSpPr>
                  <p:nvPr/>
                </p:nvSpPr>
                <p:spPr bwMode="hidden">
                  <a:xfrm flipH="1">
                    <a:off x="387" y="1602"/>
                    <a:ext cx="2017" cy="2379"/>
                  </a:xfrm>
                  <a:custGeom>
                    <a:avLst/>
                    <a:gdLst>
                      <a:gd name="G0" fmla="+- 8873 0 0"/>
                      <a:gd name="G1" fmla="+- 21600 0 0"/>
                      <a:gd name="G2" fmla="+- 21600 0 0"/>
                      <a:gd name="T0" fmla="*/ 0 w 30473"/>
                      <a:gd name="T1" fmla="*/ 1907 h 22305"/>
                      <a:gd name="T2" fmla="*/ 30462 w 30473"/>
                      <a:gd name="T3" fmla="*/ 22305 h 22305"/>
                      <a:gd name="T4" fmla="*/ 8873 w 30473"/>
                      <a:gd name="T5" fmla="*/ 21600 h 223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0473" h="22305" fill="none" extrusionOk="0">
                        <a:moveTo>
                          <a:pt x="-1" y="1906"/>
                        </a:moveTo>
                        <a:cubicBezTo>
                          <a:pt x="2789" y="649"/>
                          <a:pt x="5813" y="-1"/>
                          <a:pt x="8873" y="0"/>
                        </a:cubicBezTo>
                        <a:cubicBezTo>
                          <a:pt x="20802" y="0"/>
                          <a:pt x="30473" y="9670"/>
                          <a:pt x="30473" y="21600"/>
                        </a:cubicBezTo>
                        <a:cubicBezTo>
                          <a:pt x="30473" y="21835"/>
                          <a:pt x="30469" y="22070"/>
                          <a:pt x="30461" y="22304"/>
                        </a:cubicBezTo>
                      </a:path>
                      <a:path w="30473" h="22305" stroke="0" extrusionOk="0">
                        <a:moveTo>
                          <a:pt x="-1" y="1906"/>
                        </a:moveTo>
                        <a:cubicBezTo>
                          <a:pt x="2789" y="649"/>
                          <a:pt x="5813" y="-1"/>
                          <a:pt x="8873" y="0"/>
                        </a:cubicBezTo>
                        <a:cubicBezTo>
                          <a:pt x="20802" y="0"/>
                          <a:pt x="30473" y="9670"/>
                          <a:pt x="30473" y="21600"/>
                        </a:cubicBezTo>
                        <a:cubicBezTo>
                          <a:pt x="30473" y="21835"/>
                          <a:pt x="30469" y="22070"/>
                          <a:pt x="30461" y="22304"/>
                        </a:cubicBezTo>
                        <a:lnTo>
                          <a:pt x="8873" y="2160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folHlink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  <p:sp>
                <p:nvSpPr>
                  <p:cNvPr id="28" name="Arc 114"/>
                  <p:cNvSpPr>
                    <a:spLocks/>
                  </p:cNvSpPr>
                  <p:nvPr/>
                </p:nvSpPr>
                <p:spPr bwMode="hidden">
                  <a:xfrm>
                    <a:off x="3028" y="1181"/>
                    <a:ext cx="1426" cy="2380"/>
                  </a:xfrm>
                  <a:custGeom>
                    <a:avLst/>
                    <a:gdLst>
                      <a:gd name="G0" fmla="+- 13212 0 0"/>
                      <a:gd name="G1" fmla="+- 21600 0 0"/>
                      <a:gd name="G2" fmla="+- 21600 0 0"/>
                      <a:gd name="T0" fmla="*/ 0 w 34812"/>
                      <a:gd name="T1" fmla="*/ 4512 h 22305"/>
                      <a:gd name="T2" fmla="*/ 34801 w 34812"/>
                      <a:gd name="T3" fmla="*/ 22305 h 22305"/>
                      <a:gd name="T4" fmla="*/ 13212 w 34812"/>
                      <a:gd name="T5" fmla="*/ 21600 h 223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4812" h="22305" fill="none" extrusionOk="0">
                        <a:moveTo>
                          <a:pt x="-1" y="4511"/>
                        </a:moveTo>
                        <a:cubicBezTo>
                          <a:pt x="3783" y="1586"/>
                          <a:pt x="8429" y="-1"/>
                          <a:pt x="13212" y="0"/>
                        </a:cubicBezTo>
                        <a:cubicBezTo>
                          <a:pt x="25141" y="0"/>
                          <a:pt x="34812" y="9670"/>
                          <a:pt x="34812" y="21600"/>
                        </a:cubicBezTo>
                        <a:cubicBezTo>
                          <a:pt x="34812" y="21835"/>
                          <a:pt x="34808" y="22070"/>
                          <a:pt x="34800" y="22304"/>
                        </a:cubicBezTo>
                      </a:path>
                      <a:path w="34812" h="22305" stroke="0" extrusionOk="0">
                        <a:moveTo>
                          <a:pt x="-1" y="4511"/>
                        </a:moveTo>
                        <a:cubicBezTo>
                          <a:pt x="3783" y="1586"/>
                          <a:pt x="8429" y="-1"/>
                          <a:pt x="13212" y="0"/>
                        </a:cubicBezTo>
                        <a:cubicBezTo>
                          <a:pt x="25141" y="0"/>
                          <a:pt x="34812" y="9670"/>
                          <a:pt x="34812" y="21600"/>
                        </a:cubicBezTo>
                        <a:cubicBezTo>
                          <a:pt x="34812" y="21835"/>
                          <a:pt x="34808" y="22070"/>
                          <a:pt x="34800" y="22304"/>
                        </a:cubicBezTo>
                        <a:lnTo>
                          <a:pt x="13212" y="2160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  <p:sp>
                <p:nvSpPr>
                  <p:cNvPr id="29" name="Arc 115"/>
                  <p:cNvSpPr>
                    <a:spLocks/>
                  </p:cNvSpPr>
                  <p:nvPr/>
                </p:nvSpPr>
                <p:spPr bwMode="hidden">
                  <a:xfrm flipH="1">
                    <a:off x="73" y="813"/>
                    <a:ext cx="2541" cy="2380"/>
                  </a:xfrm>
                  <a:custGeom>
                    <a:avLst/>
                    <a:gdLst>
                      <a:gd name="G0" fmla="+- 15230 0 0"/>
                      <a:gd name="G1" fmla="+- 21600 0 0"/>
                      <a:gd name="G2" fmla="+- 21600 0 0"/>
                      <a:gd name="T0" fmla="*/ 0 w 36830"/>
                      <a:gd name="T1" fmla="*/ 6283 h 22305"/>
                      <a:gd name="T2" fmla="*/ 36819 w 36830"/>
                      <a:gd name="T3" fmla="*/ 22305 h 22305"/>
                      <a:gd name="T4" fmla="*/ 15230 w 36830"/>
                      <a:gd name="T5" fmla="*/ 21600 h 223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6830" h="22305" fill="none" extrusionOk="0">
                        <a:moveTo>
                          <a:pt x="0" y="6283"/>
                        </a:moveTo>
                        <a:cubicBezTo>
                          <a:pt x="4047" y="2258"/>
                          <a:pt x="9522" y="-1"/>
                          <a:pt x="15230" y="0"/>
                        </a:cubicBezTo>
                        <a:cubicBezTo>
                          <a:pt x="27159" y="0"/>
                          <a:pt x="36830" y="9670"/>
                          <a:pt x="36830" y="21600"/>
                        </a:cubicBezTo>
                        <a:cubicBezTo>
                          <a:pt x="36830" y="21835"/>
                          <a:pt x="36826" y="22070"/>
                          <a:pt x="36818" y="22304"/>
                        </a:cubicBezTo>
                      </a:path>
                      <a:path w="36830" h="22305" stroke="0" extrusionOk="0">
                        <a:moveTo>
                          <a:pt x="0" y="6283"/>
                        </a:moveTo>
                        <a:cubicBezTo>
                          <a:pt x="4047" y="2258"/>
                          <a:pt x="9522" y="-1"/>
                          <a:pt x="15230" y="0"/>
                        </a:cubicBezTo>
                        <a:cubicBezTo>
                          <a:pt x="27159" y="0"/>
                          <a:pt x="36830" y="9670"/>
                          <a:pt x="36830" y="21600"/>
                        </a:cubicBezTo>
                        <a:cubicBezTo>
                          <a:pt x="36830" y="21835"/>
                          <a:pt x="36826" y="22070"/>
                          <a:pt x="36818" y="22304"/>
                        </a:cubicBezTo>
                        <a:lnTo>
                          <a:pt x="15230" y="2160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folHlink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  <p:sp>
                <p:nvSpPr>
                  <p:cNvPr id="30" name="Arc 116"/>
                  <p:cNvSpPr>
                    <a:spLocks/>
                  </p:cNvSpPr>
                  <p:nvPr/>
                </p:nvSpPr>
                <p:spPr bwMode="hidden">
                  <a:xfrm flipH="1">
                    <a:off x="789" y="313"/>
                    <a:ext cx="1851" cy="2305"/>
                  </a:xfrm>
                  <a:custGeom>
                    <a:avLst/>
                    <a:gdLst>
                      <a:gd name="G0" fmla="+- 18231 0 0"/>
                      <a:gd name="G1" fmla="+- 21600 0 0"/>
                      <a:gd name="G2" fmla="+- 21600 0 0"/>
                      <a:gd name="T0" fmla="*/ 0 w 31881"/>
                      <a:gd name="T1" fmla="*/ 10016 h 21600"/>
                      <a:gd name="T2" fmla="*/ 31881 w 31881"/>
                      <a:gd name="T3" fmla="*/ 4860 h 21600"/>
                      <a:gd name="T4" fmla="*/ 18231 w 31881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1881" h="21600" fill="none" extrusionOk="0">
                        <a:moveTo>
                          <a:pt x="-1" y="10015"/>
                        </a:moveTo>
                        <a:cubicBezTo>
                          <a:pt x="3963" y="3778"/>
                          <a:pt x="10840" y="-1"/>
                          <a:pt x="18231" y="0"/>
                        </a:cubicBezTo>
                        <a:cubicBezTo>
                          <a:pt x="23204" y="0"/>
                          <a:pt x="28026" y="1716"/>
                          <a:pt x="31881" y="4859"/>
                        </a:cubicBezTo>
                      </a:path>
                      <a:path w="31881" h="21600" stroke="0" extrusionOk="0">
                        <a:moveTo>
                          <a:pt x="-1" y="10015"/>
                        </a:moveTo>
                        <a:cubicBezTo>
                          <a:pt x="3963" y="3778"/>
                          <a:pt x="10840" y="-1"/>
                          <a:pt x="18231" y="0"/>
                        </a:cubicBezTo>
                        <a:cubicBezTo>
                          <a:pt x="23204" y="0"/>
                          <a:pt x="28026" y="1716"/>
                          <a:pt x="31881" y="4859"/>
                        </a:cubicBezTo>
                        <a:lnTo>
                          <a:pt x="18231" y="2160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  <p:sp>
                <p:nvSpPr>
                  <p:cNvPr id="31" name="Arc 117"/>
                  <p:cNvSpPr>
                    <a:spLocks/>
                  </p:cNvSpPr>
                  <p:nvPr/>
                </p:nvSpPr>
                <p:spPr bwMode="hidden">
                  <a:xfrm>
                    <a:off x="2763" y="1281"/>
                    <a:ext cx="763" cy="2305"/>
                  </a:xfrm>
                  <a:custGeom>
                    <a:avLst/>
                    <a:gdLst>
                      <a:gd name="G0" fmla="+- 13212 0 0"/>
                      <a:gd name="G1" fmla="+- 21600 0 0"/>
                      <a:gd name="G2" fmla="+- 21600 0 0"/>
                      <a:gd name="T0" fmla="*/ 0 w 31146"/>
                      <a:gd name="T1" fmla="*/ 4512 h 21600"/>
                      <a:gd name="T2" fmla="*/ 31146 w 31146"/>
                      <a:gd name="T3" fmla="*/ 9561 h 21600"/>
                      <a:gd name="T4" fmla="*/ 13212 w 31146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1146" h="21600" fill="none" extrusionOk="0">
                        <a:moveTo>
                          <a:pt x="-1" y="4511"/>
                        </a:moveTo>
                        <a:cubicBezTo>
                          <a:pt x="3783" y="1586"/>
                          <a:pt x="8429" y="-1"/>
                          <a:pt x="13212" y="0"/>
                        </a:cubicBezTo>
                        <a:cubicBezTo>
                          <a:pt x="20409" y="0"/>
                          <a:pt x="27134" y="3585"/>
                          <a:pt x="31145" y="9561"/>
                        </a:cubicBezTo>
                      </a:path>
                      <a:path w="31146" h="21600" stroke="0" extrusionOk="0">
                        <a:moveTo>
                          <a:pt x="-1" y="4511"/>
                        </a:moveTo>
                        <a:cubicBezTo>
                          <a:pt x="3783" y="1586"/>
                          <a:pt x="8429" y="-1"/>
                          <a:pt x="13212" y="0"/>
                        </a:cubicBezTo>
                        <a:cubicBezTo>
                          <a:pt x="20409" y="0"/>
                          <a:pt x="27134" y="3585"/>
                          <a:pt x="31145" y="9561"/>
                        </a:cubicBezTo>
                        <a:lnTo>
                          <a:pt x="13212" y="2160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  <p:sp>
                <p:nvSpPr>
                  <p:cNvPr id="32" name="Freeform 118"/>
                  <p:cNvSpPr>
                    <a:spLocks/>
                  </p:cNvSpPr>
                  <p:nvPr/>
                </p:nvSpPr>
                <p:spPr bwMode="hidden">
                  <a:xfrm flipH="1">
                    <a:off x="1799" y="437"/>
                    <a:ext cx="418" cy="1524"/>
                  </a:xfrm>
                  <a:custGeom>
                    <a:avLst/>
                    <a:gdLst/>
                    <a:ahLst/>
                    <a:cxnLst>
                      <a:cxn ang="0">
                        <a:pos x="0" y="64"/>
                      </a:cxn>
                      <a:cxn ang="0">
                        <a:pos x="240" y="16"/>
                      </a:cxn>
                      <a:cxn ang="0">
                        <a:pos x="96" y="160"/>
                      </a:cxn>
                      <a:cxn ang="0">
                        <a:pos x="336" y="160"/>
                      </a:cxn>
                      <a:cxn ang="0">
                        <a:pos x="192" y="304"/>
                      </a:cxn>
                      <a:cxn ang="0">
                        <a:pos x="384" y="352"/>
                      </a:cxn>
                      <a:cxn ang="0">
                        <a:pos x="288" y="448"/>
                      </a:cxn>
                      <a:cxn ang="0">
                        <a:pos x="480" y="496"/>
                      </a:cxn>
                      <a:cxn ang="0">
                        <a:pos x="384" y="592"/>
                      </a:cxn>
                      <a:cxn ang="0">
                        <a:pos x="528" y="640"/>
                      </a:cxn>
                      <a:cxn ang="0">
                        <a:pos x="480" y="736"/>
                      </a:cxn>
                      <a:cxn ang="0">
                        <a:pos x="576" y="832"/>
                      </a:cxn>
                      <a:cxn ang="0">
                        <a:pos x="576" y="928"/>
                      </a:cxn>
                      <a:cxn ang="0">
                        <a:pos x="672" y="1072"/>
                      </a:cxn>
                      <a:cxn ang="0">
                        <a:pos x="624" y="1216"/>
                      </a:cxn>
                      <a:cxn ang="0">
                        <a:pos x="720" y="1312"/>
                      </a:cxn>
                      <a:cxn ang="0">
                        <a:pos x="672" y="1456"/>
                      </a:cxn>
                      <a:cxn ang="0">
                        <a:pos x="720" y="1600"/>
                      </a:cxn>
                      <a:cxn ang="0">
                        <a:pos x="672" y="1696"/>
                      </a:cxn>
                      <a:cxn ang="0">
                        <a:pos x="768" y="1840"/>
                      </a:cxn>
                      <a:cxn ang="0">
                        <a:pos x="720" y="1984"/>
                      </a:cxn>
                      <a:cxn ang="0">
                        <a:pos x="768" y="2176"/>
                      </a:cxn>
                      <a:cxn ang="0">
                        <a:pos x="720" y="2224"/>
                      </a:cxn>
                      <a:cxn ang="0">
                        <a:pos x="768" y="2368"/>
                      </a:cxn>
                    </a:cxnLst>
                    <a:rect l="0" t="0" r="r" b="b"/>
                    <a:pathLst>
                      <a:path w="776" h="2368">
                        <a:moveTo>
                          <a:pt x="0" y="64"/>
                        </a:moveTo>
                        <a:cubicBezTo>
                          <a:pt x="112" y="32"/>
                          <a:pt x="224" y="0"/>
                          <a:pt x="240" y="16"/>
                        </a:cubicBezTo>
                        <a:cubicBezTo>
                          <a:pt x="256" y="32"/>
                          <a:pt x="80" y="136"/>
                          <a:pt x="96" y="160"/>
                        </a:cubicBezTo>
                        <a:cubicBezTo>
                          <a:pt x="112" y="184"/>
                          <a:pt x="320" y="136"/>
                          <a:pt x="336" y="160"/>
                        </a:cubicBezTo>
                        <a:cubicBezTo>
                          <a:pt x="352" y="184"/>
                          <a:pt x="184" y="272"/>
                          <a:pt x="192" y="304"/>
                        </a:cubicBezTo>
                        <a:cubicBezTo>
                          <a:pt x="200" y="336"/>
                          <a:pt x="368" y="328"/>
                          <a:pt x="384" y="352"/>
                        </a:cubicBezTo>
                        <a:cubicBezTo>
                          <a:pt x="400" y="376"/>
                          <a:pt x="272" y="424"/>
                          <a:pt x="288" y="448"/>
                        </a:cubicBezTo>
                        <a:cubicBezTo>
                          <a:pt x="304" y="472"/>
                          <a:pt x="464" y="472"/>
                          <a:pt x="480" y="496"/>
                        </a:cubicBezTo>
                        <a:cubicBezTo>
                          <a:pt x="496" y="520"/>
                          <a:pt x="376" y="568"/>
                          <a:pt x="384" y="592"/>
                        </a:cubicBezTo>
                        <a:cubicBezTo>
                          <a:pt x="392" y="616"/>
                          <a:pt x="512" y="616"/>
                          <a:pt x="528" y="640"/>
                        </a:cubicBezTo>
                        <a:cubicBezTo>
                          <a:pt x="544" y="664"/>
                          <a:pt x="472" y="704"/>
                          <a:pt x="480" y="736"/>
                        </a:cubicBezTo>
                        <a:cubicBezTo>
                          <a:pt x="488" y="768"/>
                          <a:pt x="560" y="800"/>
                          <a:pt x="576" y="832"/>
                        </a:cubicBezTo>
                        <a:cubicBezTo>
                          <a:pt x="592" y="864"/>
                          <a:pt x="560" y="888"/>
                          <a:pt x="576" y="928"/>
                        </a:cubicBezTo>
                        <a:cubicBezTo>
                          <a:pt x="592" y="968"/>
                          <a:pt x="664" y="1024"/>
                          <a:pt x="672" y="1072"/>
                        </a:cubicBezTo>
                        <a:cubicBezTo>
                          <a:pt x="680" y="1120"/>
                          <a:pt x="616" y="1176"/>
                          <a:pt x="624" y="1216"/>
                        </a:cubicBezTo>
                        <a:cubicBezTo>
                          <a:pt x="632" y="1256"/>
                          <a:pt x="712" y="1272"/>
                          <a:pt x="720" y="1312"/>
                        </a:cubicBezTo>
                        <a:cubicBezTo>
                          <a:pt x="728" y="1352"/>
                          <a:pt x="672" y="1408"/>
                          <a:pt x="672" y="1456"/>
                        </a:cubicBezTo>
                        <a:cubicBezTo>
                          <a:pt x="672" y="1504"/>
                          <a:pt x="720" y="1560"/>
                          <a:pt x="720" y="1600"/>
                        </a:cubicBezTo>
                        <a:cubicBezTo>
                          <a:pt x="720" y="1640"/>
                          <a:pt x="664" y="1656"/>
                          <a:pt x="672" y="1696"/>
                        </a:cubicBezTo>
                        <a:cubicBezTo>
                          <a:pt x="680" y="1736"/>
                          <a:pt x="760" y="1792"/>
                          <a:pt x="768" y="1840"/>
                        </a:cubicBezTo>
                        <a:cubicBezTo>
                          <a:pt x="776" y="1888"/>
                          <a:pt x="720" y="1928"/>
                          <a:pt x="720" y="1984"/>
                        </a:cubicBezTo>
                        <a:cubicBezTo>
                          <a:pt x="720" y="2040"/>
                          <a:pt x="768" y="2136"/>
                          <a:pt x="768" y="2176"/>
                        </a:cubicBezTo>
                        <a:cubicBezTo>
                          <a:pt x="768" y="2216"/>
                          <a:pt x="720" y="2192"/>
                          <a:pt x="720" y="2224"/>
                        </a:cubicBezTo>
                        <a:cubicBezTo>
                          <a:pt x="720" y="2256"/>
                          <a:pt x="744" y="2312"/>
                          <a:pt x="768" y="2368"/>
                        </a:cubicBezTo>
                      </a:path>
                    </a:pathLst>
                  </a:custGeom>
                  <a:noFill/>
                  <a:ln w="9525">
                    <a:solidFill>
                      <a:schemeClr val="folHlink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</p:grpSp>
            <p:sp>
              <p:nvSpPr>
                <p:cNvPr id="25" name="Freeform 119"/>
                <p:cNvSpPr>
                  <a:spLocks/>
                </p:cNvSpPr>
                <p:nvPr/>
              </p:nvSpPr>
              <p:spPr bwMode="hidden">
                <a:xfrm rot="20253369">
                  <a:off x="3279" y="1530"/>
                  <a:ext cx="443" cy="837"/>
                </a:xfrm>
                <a:custGeom>
                  <a:avLst/>
                  <a:gdLst/>
                  <a:ahLst/>
                  <a:cxnLst>
                    <a:cxn ang="0">
                      <a:pos x="0" y="64"/>
                    </a:cxn>
                    <a:cxn ang="0">
                      <a:pos x="240" y="16"/>
                    </a:cxn>
                    <a:cxn ang="0">
                      <a:pos x="96" y="160"/>
                    </a:cxn>
                    <a:cxn ang="0">
                      <a:pos x="336" y="160"/>
                    </a:cxn>
                    <a:cxn ang="0">
                      <a:pos x="192" y="304"/>
                    </a:cxn>
                    <a:cxn ang="0">
                      <a:pos x="384" y="352"/>
                    </a:cxn>
                    <a:cxn ang="0">
                      <a:pos x="288" y="448"/>
                    </a:cxn>
                    <a:cxn ang="0">
                      <a:pos x="480" y="496"/>
                    </a:cxn>
                    <a:cxn ang="0">
                      <a:pos x="384" y="592"/>
                    </a:cxn>
                    <a:cxn ang="0">
                      <a:pos x="528" y="640"/>
                    </a:cxn>
                    <a:cxn ang="0">
                      <a:pos x="480" y="736"/>
                    </a:cxn>
                    <a:cxn ang="0">
                      <a:pos x="576" y="832"/>
                    </a:cxn>
                    <a:cxn ang="0">
                      <a:pos x="576" y="928"/>
                    </a:cxn>
                    <a:cxn ang="0">
                      <a:pos x="672" y="1072"/>
                    </a:cxn>
                    <a:cxn ang="0">
                      <a:pos x="624" y="1216"/>
                    </a:cxn>
                    <a:cxn ang="0">
                      <a:pos x="720" y="1312"/>
                    </a:cxn>
                    <a:cxn ang="0">
                      <a:pos x="672" y="1456"/>
                    </a:cxn>
                    <a:cxn ang="0">
                      <a:pos x="720" y="1600"/>
                    </a:cxn>
                    <a:cxn ang="0">
                      <a:pos x="672" y="1696"/>
                    </a:cxn>
                    <a:cxn ang="0">
                      <a:pos x="768" y="1840"/>
                    </a:cxn>
                    <a:cxn ang="0">
                      <a:pos x="720" y="1984"/>
                    </a:cxn>
                    <a:cxn ang="0">
                      <a:pos x="768" y="2176"/>
                    </a:cxn>
                    <a:cxn ang="0">
                      <a:pos x="720" y="2224"/>
                    </a:cxn>
                    <a:cxn ang="0">
                      <a:pos x="768" y="2368"/>
                    </a:cxn>
                  </a:cxnLst>
                  <a:rect l="0" t="0" r="r" b="b"/>
                  <a:pathLst>
                    <a:path w="776" h="2368">
                      <a:moveTo>
                        <a:pt x="0" y="64"/>
                      </a:moveTo>
                      <a:cubicBezTo>
                        <a:pt x="112" y="32"/>
                        <a:pt x="224" y="0"/>
                        <a:pt x="240" y="16"/>
                      </a:cubicBezTo>
                      <a:cubicBezTo>
                        <a:pt x="256" y="32"/>
                        <a:pt x="80" y="136"/>
                        <a:pt x="96" y="160"/>
                      </a:cubicBezTo>
                      <a:cubicBezTo>
                        <a:pt x="112" y="184"/>
                        <a:pt x="320" y="136"/>
                        <a:pt x="336" y="160"/>
                      </a:cubicBezTo>
                      <a:cubicBezTo>
                        <a:pt x="352" y="184"/>
                        <a:pt x="184" y="272"/>
                        <a:pt x="192" y="304"/>
                      </a:cubicBezTo>
                      <a:cubicBezTo>
                        <a:pt x="200" y="336"/>
                        <a:pt x="368" y="328"/>
                        <a:pt x="384" y="352"/>
                      </a:cubicBezTo>
                      <a:cubicBezTo>
                        <a:pt x="400" y="376"/>
                        <a:pt x="272" y="424"/>
                        <a:pt x="288" y="448"/>
                      </a:cubicBezTo>
                      <a:cubicBezTo>
                        <a:pt x="304" y="472"/>
                        <a:pt x="464" y="472"/>
                        <a:pt x="480" y="496"/>
                      </a:cubicBezTo>
                      <a:cubicBezTo>
                        <a:pt x="496" y="520"/>
                        <a:pt x="376" y="568"/>
                        <a:pt x="384" y="592"/>
                      </a:cubicBezTo>
                      <a:cubicBezTo>
                        <a:pt x="392" y="616"/>
                        <a:pt x="512" y="616"/>
                        <a:pt x="528" y="640"/>
                      </a:cubicBezTo>
                      <a:cubicBezTo>
                        <a:pt x="544" y="664"/>
                        <a:pt x="472" y="704"/>
                        <a:pt x="480" y="736"/>
                      </a:cubicBezTo>
                      <a:cubicBezTo>
                        <a:pt x="488" y="768"/>
                        <a:pt x="560" y="800"/>
                        <a:pt x="576" y="832"/>
                      </a:cubicBezTo>
                      <a:cubicBezTo>
                        <a:pt x="592" y="864"/>
                        <a:pt x="560" y="888"/>
                        <a:pt x="576" y="928"/>
                      </a:cubicBezTo>
                      <a:cubicBezTo>
                        <a:pt x="592" y="968"/>
                        <a:pt x="664" y="1024"/>
                        <a:pt x="672" y="1072"/>
                      </a:cubicBezTo>
                      <a:cubicBezTo>
                        <a:pt x="680" y="1120"/>
                        <a:pt x="616" y="1176"/>
                        <a:pt x="624" y="1216"/>
                      </a:cubicBezTo>
                      <a:cubicBezTo>
                        <a:pt x="632" y="1256"/>
                        <a:pt x="712" y="1272"/>
                        <a:pt x="720" y="1312"/>
                      </a:cubicBezTo>
                      <a:cubicBezTo>
                        <a:pt x="728" y="1352"/>
                        <a:pt x="672" y="1408"/>
                        <a:pt x="672" y="1456"/>
                      </a:cubicBezTo>
                      <a:cubicBezTo>
                        <a:pt x="672" y="1504"/>
                        <a:pt x="720" y="1560"/>
                        <a:pt x="720" y="1600"/>
                      </a:cubicBezTo>
                      <a:cubicBezTo>
                        <a:pt x="720" y="1640"/>
                        <a:pt x="664" y="1656"/>
                        <a:pt x="672" y="1696"/>
                      </a:cubicBezTo>
                      <a:cubicBezTo>
                        <a:pt x="680" y="1736"/>
                        <a:pt x="760" y="1792"/>
                        <a:pt x="768" y="1840"/>
                      </a:cubicBezTo>
                      <a:cubicBezTo>
                        <a:pt x="776" y="1888"/>
                        <a:pt x="720" y="1928"/>
                        <a:pt x="720" y="1984"/>
                      </a:cubicBezTo>
                      <a:cubicBezTo>
                        <a:pt x="720" y="2040"/>
                        <a:pt x="768" y="2136"/>
                        <a:pt x="768" y="2176"/>
                      </a:cubicBezTo>
                      <a:cubicBezTo>
                        <a:pt x="768" y="2216"/>
                        <a:pt x="720" y="2192"/>
                        <a:pt x="720" y="2224"/>
                      </a:cubicBezTo>
                      <a:cubicBezTo>
                        <a:pt x="720" y="2256"/>
                        <a:pt x="744" y="2312"/>
                        <a:pt x="768" y="2368"/>
                      </a:cubicBezTo>
                    </a:path>
                  </a:pathLst>
                </a:custGeom>
                <a:noFill/>
                <a:ln w="9525">
                  <a:solidFill>
                    <a:schemeClr val="accent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</p:grpSp>
        </p:grpSp>
        <p:grpSp>
          <p:nvGrpSpPr>
            <p:cNvPr id="7" name="Group 120"/>
            <p:cNvGrpSpPr>
              <a:grpSpLocks/>
            </p:cNvGrpSpPr>
            <p:nvPr/>
          </p:nvGrpSpPr>
          <p:grpSpPr bwMode="auto">
            <a:xfrm>
              <a:off x="1476" y="456"/>
              <a:ext cx="4040" cy="2966"/>
              <a:chOff x="210" y="337"/>
              <a:chExt cx="5198" cy="3818"/>
            </a:xfrm>
          </p:grpSpPr>
          <p:sp>
            <p:nvSpPr>
              <p:cNvPr id="8" name="Freeform 121"/>
              <p:cNvSpPr>
                <a:spLocks/>
              </p:cNvSpPr>
              <p:nvPr/>
            </p:nvSpPr>
            <p:spPr bwMode="hidden">
              <a:xfrm flipH="1">
                <a:off x="1934" y="2382"/>
                <a:ext cx="485" cy="1479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" name="Arc 122"/>
              <p:cNvSpPr>
                <a:spLocks/>
              </p:cNvSpPr>
              <p:nvPr/>
            </p:nvSpPr>
            <p:spPr bwMode="hidden">
              <a:xfrm flipH="1">
                <a:off x="1054" y="1851"/>
                <a:ext cx="2122" cy="2304"/>
              </a:xfrm>
              <a:custGeom>
                <a:avLst/>
                <a:gdLst>
                  <a:gd name="G0" fmla="+- 0 0 0"/>
                  <a:gd name="G1" fmla="+- 20897 0 0"/>
                  <a:gd name="G2" fmla="+- 21600 0 0"/>
                  <a:gd name="T0" fmla="*/ 5467 w 21600"/>
                  <a:gd name="T1" fmla="*/ 0 h 21602"/>
                  <a:gd name="T2" fmla="*/ 21589 w 21600"/>
                  <a:gd name="T3" fmla="*/ 21602 h 21602"/>
                  <a:gd name="T4" fmla="*/ 0 w 21600"/>
                  <a:gd name="T5" fmla="*/ 20897 h 216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2" fill="none" extrusionOk="0">
                    <a:moveTo>
                      <a:pt x="5466" y="0"/>
                    </a:moveTo>
                    <a:cubicBezTo>
                      <a:pt x="14970" y="2486"/>
                      <a:pt x="21600" y="11073"/>
                      <a:pt x="21600" y="20897"/>
                    </a:cubicBezTo>
                    <a:cubicBezTo>
                      <a:pt x="21600" y="21132"/>
                      <a:pt x="21596" y="21367"/>
                      <a:pt x="21588" y="21601"/>
                    </a:cubicBezTo>
                  </a:path>
                  <a:path w="21600" h="21602" stroke="0" extrusionOk="0">
                    <a:moveTo>
                      <a:pt x="5466" y="0"/>
                    </a:moveTo>
                    <a:cubicBezTo>
                      <a:pt x="14970" y="2486"/>
                      <a:pt x="21600" y="11073"/>
                      <a:pt x="21600" y="20897"/>
                    </a:cubicBezTo>
                    <a:cubicBezTo>
                      <a:pt x="21600" y="21132"/>
                      <a:pt x="21596" y="21367"/>
                      <a:pt x="21588" y="21601"/>
                    </a:cubicBezTo>
                    <a:lnTo>
                      <a:pt x="0" y="20897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" name="Arc 123"/>
              <p:cNvSpPr>
                <a:spLocks/>
              </p:cNvSpPr>
              <p:nvPr/>
            </p:nvSpPr>
            <p:spPr bwMode="hidden">
              <a:xfrm flipH="1">
                <a:off x="1266" y="1480"/>
                <a:ext cx="1244" cy="2379"/>
              </a:xfrm>
              <a:custGeom>
                <a:avLst/>
                <a:gdLst>
                  <a:gd name="G0" fmla="+- 7340 0 0"/>
                  <a:gd name="G1" fmla="+- 21600 0 0"/>
                  <a:gd name="G2" fmla="+- 21600 0 0"/>
                  <a:gd name="T0" fmla="*/ 0 w 28940"/>
                  <a:gd name="T1" fmla="*/ 1285 h 22305"/>
                  <a:gd name="T2" fmla="*/ 28929 w 28940"/>
                  <a:gd name="T3" fmla="*/ 22305 h 22305"/>
                  <a:gd name="T4" fmla="*/ 7340 w 28940"/>
                  <a:gd name="T5" fmla="*/ 21600 h 22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8940" h="22305" fill="none" extrusionOk="0">
                    <a:moveTo>
                      <a:pt x="0" y="1285"/>
                    </a:moveTo>
                    <a:cubicBezTo>
                      <a:pt x="2353" y="434"/>
                      <a:pt x="4837" y="-1"/>
                      <a:pt x="7340" y="0"/>
                    </a:cubicBezTo>
                    <a:cubicBezTo>
                      <a:pt x="19269" y="0"/>
                      <a:pt x="28940" y="9670"/>
                      <a:pt x="28940" y="21600"/>
                    </a:cubicBezTo>
                    <a:cubicBezTo>
                      <a:pt x="28940" y="21835"/>
                      <a:pt x="28936" y="22070"/>
                      <a:pt x="28928" y="22304"/>
                    </a:cubicBezTo>
                  </a:path>
                  <a:path w="28940" h="22305" stroke="0" extrusionOk="0">
                    <a:moveTo>
                      <a:pt x="0" y="1285"/>
                    </a:moveTo>
                    <a:cubicBezTo>
                      <a:pt x="2353" y="434"/>
                      <a:pt x="4837" y="-1"/>
                      <a:pt x="7340" y="0"/>
                    </a:cubicBezTo>
                    <a:cubicBezTo>
                      <a:pt x="19269" y="0"/>
                      <a:pt x="28940" y="9670"/>
                      <a:pt x="28940" y="21600"/>
                    </a:cubicBezTo>
                    <a:cubicBezTo>
                      <a:pt x="28940" y="21835"/>
                      <a:pt x="28936" y="22070"/>
                      <a:pt x="28928" y="22304"/>
                    </a:cubicBezTo>
                    <a:lnTo>
                      <a:pt x="7340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1" name="Arc 124"/>
              <p:cNvSpPr>
                <a:spLocks/>
              </p:cNvSpPr>
              <p:nvPr/>
            </p:nvSpPr>
            <p:spPr bwMode="hidden">
              <a:xfrm flipH="1">
                <a:off x="210" y="1169"/>
                <a:ext cx="2376" cy="2379"/>
              </a:xfrm>
              <a:custGeom>
                <a:avLst/>
                <a:gdLst>
                  <a:gd name="G0" fmla="+- 12855 0 0"/>
                  <a:gd name="G1" fmla="+- 21600 0 0"/>
                  <a:gd name="G2" fmla="+- 21600 0 0"/>
                  <a:gd name="T0" fmla="*/ 0 w 34455"/>
                  <a:gd name="T1" fmla="*/ 4241 h 22305"/>
                  <a:gd name="T2" fmla="*/ 34444 w 34455"/>
                  <a:gd name="T3" fmla="*/ 22305 h 22305"/>
                  <a:gd name="T4" fmla="*/ 12855 w 34455"/>
                  <a:gd name="T5" fmla="*/ 21600 h 22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4455" h="22305" fill="none" extrusionOk="0">
                    <a:moveTo>
                      <a:pt x="0" y="4241"/>
                    </a:moveTo>
                    <a:cubicBezTo>
                      <a:pt x="3720" y="1486"/>
                      <a:pt x="8226" y="-1"/>
                      <a:pt x="12855" y="0"/>
                    </a:cubicBezTo>
                    <a:cubicBezTo>
                      <a:pt x="24784" y="0"/>
                      <a:pt x="34455" y="9670"/>
                      <a:pt x="34455" y="21600"/>
                    </a:cubicBezTo>
                    <a:cubicBezTo>
                      <a:pt x="34455" y="21835"/>
                      <a:pt x="34451" y="22070"/>
                      <a:pt x="34443" y="22304"/>
                    </a:cubicBezTo>
                  </a:path>
                  <a:path w="34455" h="22305" stroke="0" extrusionOk="0">
                    <a:moveTo>
                      <a:pt x="0" y="4241"/>
                    </a:moveTo>
                    <a:cubicBezTo>
                      <a:pt x="3720" y="1486"/>
                      <a:pt x="8226" y="-1"/>
                      <a:pt x="12855" y="0"/>
                    </a:cubicBezTo>
                    <a:cubicBezTo>
                      <a:pt x="24784" y="0"/>
                      <a:pt x="34455" y="9670"/>
                      <a:pt x="34455" y="21600"/>
                    </a:cubicBezTo>
                    <a:cubicBezTo>
                      <a:pt x="34455" y="21835"/>
                      <a:pt x="34451" y="22070"/>
                      <a:pt x="34443" y="22304"/>
                    </a:cubicBezTo>
                    <a:lnTo>
                      <a:pt x="12855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2" name="Arc 125"/>
              <p:cNvSpPr>
                <a:spLocks/>
              </p:cNvSpPr>
              <p:nvPr/>
            </p:nvSpPr>
            <p:spPr bwMode="hidden">
              <a:xfrm>
                <a:off x="2840" y="1503"/>
                <a:ext cx="381" cy="2379"/>
              </a:xfrm>
              <a:custGeom>
                <a:avLst/>
                <a:gdLst>
                  <a:gd name="G0" fmla="+- 13212 0 0"/>
                  <a:gd name="G1" fmla="+- 21600 0 0"/>
                  <a:gd name="G2" fmla="+- 21600 0 0"/>
                  <a:gd name="T0" fmla="*/ 0 w 34812"/>
                  <a:gd name="T1" fmla="*/ 4512 h 22305"/>
                  <a:gd name="T2" fmla="*/ 34801 w 34812"/>
                  <a:gd name="T3" fmla="*/ 22305 h 22305"/>
                  <a:gd name="T4" fmla="*/ 13212 w 34812"/>
                  <a:gd name="T5" fmla="*/ 21600 h 22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4812" h="22305" fill="none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</a:path>
                  <a:path w="34812" h="22305" stroke="0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  <a:lnTo>
                      <a:pt x="13212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3" name="Arc 126"/>
              <p:cNvSpPr>
                <a:spLocks/>
              </p:cNvSpPr>
              <p:nvPr/>
            </p:nvSpPr>
            <p:spPr bwMode="hidden">
              <a:xfrm>
                <a:off x="2940" y="1492"/>
                <a:ext cx="1004" cy="2379"/>
              </a:xfrm>
              <a:custGeom>
                <a:avLst/>
                <a:gdLst>
                  <a:gd name="G0" fmla="+- 13212 0 0"/>
                  <a:gd name="G1" fmla="+- 21600 0 0"/>
                  <a:gd name="G2" fmla="+- 21600 0 0"/>
                  <a:gd name="T0" fmla="*/ 0 w 34812"/>
                  <a:gd name="T1" fmla="*/ 4512 h 22305"/>
                  <a:gd name="T2" fmla="*/ 34801 w 34812"/>
                  <a:gd name="T3" fmla="*/ 22305 h 22305"/>
                  <a:gd name="T4" fmla="*/ 13212 w 34812"/>
                  <a:gd name="T5" fmla="*/ 21600 h 22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4812" h="22305" fill="none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</a:path>
                  <a:path w="34812" h="22305" stroke="0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  <a:lnTo>
                      <a:pt x="13212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4" name="Freeform 127"/>
              <p:cNvSpPr>
                <a:spLocks/>
              </p:cNvSpPr>
              <p:nvPr/>
            </p:nvSpPr>
            <p:spPr bwMode="hidden">
              <a:xfrm>
                <a:off x="3300" y="2635"/>
                <a:ext cx="485" cy="1479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5" name="Freeform 128"/>
              <p:cNvSpPr>
                <a:spLocks/>
              </p:cNvSpPr>
              <p:nvPr/>
            </p:nvSpPr>
            <p:spPr bwMode="hidden">
              <a:xfrm rot="19660755" flipV="1">
                <a:off x="2547" y="2149"/>
                <a:ext cx="441" cy="838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" name="Freeform 129"/>
              <p:cNvSpPr>
                <a:spLocks/>
              </p:cNvSpPr>
              <p:nvPr/>
            </p:nvSpPr>
            <p:spPr bwMode="hidden">
              <a:xfrm flipH="1">
                <a:off x="489" y="2503"/>
                <a:ext cx="1085" cy="1524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7" name="Freeform 130"/>
              <p:cNvSpPr>
                <a:spLocks/>
              </p:cNvSpPr>
              <p:nvPr/>
            </p:nvSpPr>
            <p:spPr bwMode="hidden">
              <a:xfrm flipH="1">
                <a:off x="1000" y="893"/>
                <a:ext cx="696" cy="1524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8" name="Freeform 131"/>
              <p:cNvSpPr>
                <a:spLocks/>
              </p:cNvSpPr>
              <p:nvPr/>
            </p:nvSpPr>
            <p:spPr bwMode="hidden">
              <a:xfrm>
                <a:off x="4401" y="2279"/>
                <a:ext cx="1007" cy="1600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9" name="Freeform 132"/>
              <p:cNvSpPr>
                <a:spLocks/>
              </p:cNvSpPr>
              <p:nvPr/>
            </p:nvSpPr>
            <p:spPr bwMode="hidden">
              <a:xfrm>
                <a:off x="3878" y="1470"/>
                <a:ext cx="1518" cy="1067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0" name="Freeform 133"/>
              <p:cNvSpPr>
                <a:spLocks/>
              </p:cNvSpPr>
              <p:nvPr/>
            </p:nvSpPr>
            <p:spPr bwMode="hidden">
              <a:xfrm>
                <a:off x="3934" y="337"/>
                <a:ext cx="664" cy="1434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1" name="Freeform 134"/>
              <p:cNvSpPr>
                <a:spLocks/>
              </p:cNvSpPr>
              <p:nvPr/>
            </p:nvSpPr>
            <p:spPr bwMode="hidden">
              <a:xfrm rot="1346631" flipH="1">
                <a:off x="1702" y="1506"/>
                <a:ext cx="440" cy="837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sp>
        <p:nvSpPr>
          <p:cNvPr id="69767" name="Rectangle 135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27213"/>
            <a:ext cx="7772400" cy="1627187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69768" name="Rectangle 13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37" name="Rectangle 137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8" name="Rectangle 13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9" name="Rectangle 13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C6946D-638B-4461-8AA1-97AF8C10283C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="" xmlns:p14="http://schemas.microsoft.com/office/powerpoint/2010/main" val="369032957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1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451225D-E9D9-4D7D-A189-4FF433AA501C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="" xmlns:p14="http://schemas.microsoft.com/office/powerpoint/2010/main" val="328898423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1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7627E1B-0D36-4204-A133-80D638CFABE7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="" xmlns:p14="http://schemas.microsoft.com/office/powerpoint/2010/main" val="312636825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1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A52FDF-2643-4131-B462-07E47556AD68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="" xmlns:p14="http://schemas.microsoft.com/office/powerpoint/2010/main" val="159294507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1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1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1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93E530-538D-4D97-AAF3-0A7F405A3C6E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="" xmlns:p14="http://schemas.microsoft.com/office/powerpoint/2010/main" val="234137381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1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C625592-79DA-47AE-A2BE-279593059379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="" xmlns:p14="http://schemas.microsoft.com/office/powerpoint/2010/main" val="349834026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1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8CC308-05A6-46B0-9FCE-D7B12BA37EEC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="" xmlns:p14="http://schemas.microsoft.com/office/powerpoint/2010/main" val="158796429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1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AD3A391-69ED-4A83-8222-107DBC5E9C09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="" xmlns:p14="http://schemas.microsoft.com/office/powerpoint/2010/main" val="227674281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1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F23660-7645-4D63-857E-89E00D224111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="" xmlns:p14="http://schemas.microsoft.com/office/powerpoint/2010/main" val="351839989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1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7BDC1CF-76CD-4536-8658-5CC02ED21ED9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="" xmlns:p14="http://schemas.microsoft.com/office/powerpoint/2010/main" val="395425720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301625"/>
            <a:ext cx="1943100" cy="579437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301625"/>
            <a:ext cx="5676900" cy="579437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1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E14B1E9-0773-47C5-99CE-2BF162BC10F4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="" xmlns:p14="http://schemas.microsoft.com/office/powerpoint/2010/main" val="151007825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3800475" y="1789113"/>
            <a:ext cx="5340350" cy="5056187"/>
            <a:chOff x="2394" y="1127"/>
            <a:chExt cx="3364" cy="3185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ltGray">
            <a:xfrm>
              <a:off x="4230" y="1365"/>
              <a:ext cx="197" cy="102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" name="Oval 4"/>
            <p:cNvSpPr>
              <a:spLocks noChangeArrowheads="1"/>
            </p:cNvSpPr>
            <p:nvPr/>
          </p:nvSpPr>
          <p:spPr bwMode="ltGray">
            <a:xfrm>
              <a:off x="4299" y="1185"/>
              <a:ext cx="47" cy="47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" name="Rectangle 5"/>
            <p:cNvSpPr>
              <a:spLocks noChangeArrowheads="1"/>
            </p:cNvSpPr>
            <p:nvPr/>
          </p:nvSpPr>
          <p:spPr bwMode="ltGray">
            <a:xfrm rot="995337">
              <a:off x="5205" y="1495"/>
              <a:ext cx="6" cy="20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" name="Freeform 6"/>
            <p:cNvSpPr>
              <a:spLocks noEditPoints="1"/>
            </p:cNvSpPr>
            <p:nvPr/>
          </p:nvSpPr>
          <p:spPr bwMode="ltGray">
            <a:xfrm>
              <a:off x="4871" y="3508"/>
              <a:ext cx="66" cy="96"/>
            </a:xfrm>
            <a:custGeom>
              <a:avLst/>
              <a:gdLst/>
              <a:ahLst/>
              <a:cxnLst>
                <a:cxn ang="0">
                  <a:pos x="18" y="96"/>
                </a:cxn>
                <a:cxn ang="0">
                  <a:pos x="42" y="78"/>
                </a:cxn>
                <a:cxn ang="0">
                  <a:pos x="60" y="60"/>
                </a:cxn>
                <a:cxn ang="0">
                  <a:pos x="66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24" y="6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0" y="60"/>
                </a:cxn>
                <a:cxn ang="0">
                  <a:pos x="12" y="84"/>
                </a:cxn>
                <a:cxn ang="0">
                  <a:pos x="18" y="96"/>
                </a:cxn>
                <a:cxn ang="0">
                  <a:pos x="18" y="96"/>
                </a:cxn>
                <a:cxn ang="0">
                  <a:pos x="42" y="18"/>
                </a:cxn>
                <a:cxn ang="0">
                  <a:pos x="54" y="24"/>
                </a:cxn>
                <a:cxn ang="0">
                  <a:pos x="60" y="36"/>
                </a:cxn>
                <a:cxn ang="0">
                  <a:pos x="60" y="48"/>
                </a:cxn>
                <a:cxn ang="0">
                  <a:pos x="54" y="54"/>
                </a:cxn>
                <a:cxn ang="0">
                  <a:pos x="36" y="72"/>
                </a:cxn>
                <a:cxn ang="0">
                  <a:pos x="24" y="78"/>
                </a:cxn>
                <a:cxn ang="0">
                  <a:pos x="24" y="78"/>
                </a:cxn>
                <a:cxn ang="0">
                  <a:pos x="12" y="48"/>
                </a:cxn>
                <a:cxn ang="0">
                  <a:pos x="18" y="24"/>
                </a:cxn>
                <a:cxn ang="0">
                  <a:pos x="30" y="18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66" h="96">
                  <a:moveTo>
                    <a:pt x="18" y="96"/>
                  </a:moveTo>
                  <a:lnTo>
                    <a:pt x="42" y="78"/>
                  </a:lnTo>
                  <a:lnTo>
                    <a:pt x="60" y="60"/>
                  </a:lnTo>
                  <a:lnTo>
                    <a:pt x="66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24" y="6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0" y="60"/>
                  </a:lnTo>
                  <a:lnTo>
                    <a:pt x="12" y="84"/>
                  </a:lnTo>
                  <a:lnTo>
                    <a:pt x="18" y="96"/>
                  </a:lnTo>
                  <a:lnTo>
                    <a:pt x="18" y="96"/>
                  </a:lnTo>
                  <a:close/>
                  <a:moveTo>
                    <a:pt x="42" y="18"/>
                  </a:moveTo>
                  <a:lnTo>
                    <a:pt x="54" y="24"/>
                  </a:lnTo>
                  <a:lnTo>
                    <a:pt x="60" y="36"/>
                  </a:lnTo>
                  <a:lnTo>
                    <a:pt x="60" y="48"/>
                  </a:lnTo>
                  <a:lnTo>
                    <a:pt x="54" y="54"/>
                  </a:lnTo>
                  <a:lnTo>
                    <a:pt x="36" y="72"/>
                  </a:lnTo>
                  <a:lnTo>
                    <a:pt x="24" y="78"/>
                  </a:lnTo>
                  <a:lnTo>
                    <a:pt x="24" y="78"/>
                  </a:lnTo>
                  <a:lnTo>
                    <a:pt x="12" y="48"/>
                  </a:lnTo>
                  <a:lnTo>
                    <a:pt x="18" y="24"/>
                  </a:lnTo>
                  <a:lnTo>
                    <a:pt x="30" y="18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ltGray">
            <a:xfrm rot="91736">
              <a:off x="5487" y="1535"/>
              <a:ext cx="6" cy="1998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" name="Rectangle 8"/>
            <p:cNvSpPr>
              <a:spLocks noChangeArrowheads="1"/>
            </p:cNvSpPr>
            <p:nvPr/>
          </p:nvSpPr>
          <p:spPr bwMode="ltGray">
            <a:xfrm rot="-926223">
              <a:off x="5640" y="1521"/>
              <a:ext cx="6" cy="881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" name="Rectangle 9"/>
            <p:cNvSpPr>
              <a:spLocks noChangeArrowheads="1"/>
            </p:cNvSpPr>
            <p:nvPr/>
          </p:nvSpPr>
          <p:spPr bwMode="ltGray">
            <a:xfrm rot="-1140313">
              <a:off x="3444" y="1816"/>
              <a:ext cx="6" cy="203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" name="Rectangle 10"/>
            <p:cNvSpPr>
              <a:spLocks noChangeArrowheads="1"/>
            </p:cNvSpPr>
            <p:nvPr/>
          </p:nvSpPr>
          <p:spPr bwMode="ltGray">
            <a:xfrm rot="1114412">
              <a:off x="2757" y="1821"/>
              <a:ext cx="6" cy="2119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" name="Rectangle 11"/>
            <p:cNvSpPr>
              <a:spLocks noChangeArrowheads="1"/>
            </p:cNvSpPr>
            <p:nvPr/>
          </p:nvSpPr>
          <p:spPr bwMode="ltGray">
            <a:xfrm rot="254676">
              <a:off x="3035" y="1870"/>
              <a:ext cx="6" cy="190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ltGray">
            <a:xfrm>
              <a:off x="4007" y="3021"/>
              <a:ext cx="623" cy="156"/>
            </a:xfrm>
            <a:custGeom>
              <a:avLst/>
              <a:gdLst/>
              <a:ahLst/>
              <a:cxnLst>
                <a:cxn ang="0">
                  <a:pos x="6" y="18"/>
                </a:cxn>
                <a:cxn ang="0">
                  <a:pos x="162" y="36"/>
                </a:cxn>
                <a:cxn ang="0">
                  <a:pos x="251" y="36"/>
                </a:cxn>
                <a:cxn ang="0">
                  <a:pos x="354" y="30"/>
                </a:cxn>
                <a:cxn ang="0">
                  <a:pos x="473" y="18"/>
                </a:cxn>
                <a:cxn ang="0">
                  <a:pos x="611" y="0"/>
                </a:cxn>
                <a:cxn ang="0">
                  <a:pos x="623" y="114"/>
                </a:cxn>
                <a:cxn ang="0">
                  <a:pos x="497" y="138"/>
                </a:cxn>
                <a:cxn ang="0">
                  <a:pos x="414" y="150"/>
                </a:cxn>
                <a:cxn ang="0">
                  <a:pos x="318" y="156"/>
                </a:cxn>
                <a:cxn ang="0">
                  <a:pos x="215" y="156"/>
                </a:cxn>
                <a:cxn ang="0">
                  <a:pos x="108" y="150"/>
                </a:cxn>
                <a:cxn ang="0">
                  <a:pos x="0" y="132"/>
                </a:cxn>
                <a:cxn ang="0">
                  <a:pos x="6" y="18"/>
                </a:cxn>
                <a:cxn ang="0">
                  <a:pos x="6" y="18"/>
                </a:cxn>
              </a:cxnLst>
              <a:rect l="0" t="0" r="r" b="b"/>
              <a:pathLst>
                <a:path w="623" h="156">
                  <a:moveTo>
                    <a:pt x="6" y="18"/>
                  </a:moveTo>
                  <a:lnTo>
                    <a:pt x="162" y="36"/>
                  </a:lnTo>
                  <a:lnTo>
                    <a:pt x="251" y="36"/>
                  </a:lnTo>
                  <a:lnTo>
                    <a:pt x="354" y="30"/>
                  </a:lnTo>
                  <a:lnTo>
                    <a:pt x="473" y="18"/>
                  </a:lnTo>
                  <a:lnTo>
                    <a:pt x="611" y="0"/>
                  </a:lnTo>
                  <a:lnTo>
                    <a:pt x="623" y="114"/>
                  </a:lnTo>
                  <a:lnTo>
                    <a:pt x="497" y="138"/>
                  </a:lnTo>
                  <a:lnTo>
                    <a:pt x="414" y="150"/>
                  </a:lnTo>
                  <a:lnTo>
                    <a:pt x="318" y="156"/>
                  </a:lnTo>
                  <a:lnTo>
                    <a:pt x="215" y="156"/>
                  </a:lnTo>
                  <a:lnTo>
                    <a:pt x="108" y="150"/>
                  </a:lnTo>
                  <a:lnTo>
                    <a:pt x="0" y="132"/>
                  </a:lnTo>
                  <a:lnTo>
                    <a:pt x="6" y="18"/>
                  </a:lnTo>
                  <a:lnTo>
                    <a:pt x="6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ltGray">
            <a:xfrm>
              <a:off x="4762" y="3591"/>
              <a:ext cx="996" cy="126"/>
            </a:xfrm>
            <a:custGeom>
              <a:avLst/>
              <a:gdLst/>
              <a:ahLst/>
              <a:cxnLst>
                <a:cxn ang="0">
                  <a:pos x="754" y="6"/>
                </a:cxn>
                <a:cxn ang="0">
                  <a:pos x="652" y="6"/>
                </a:cxn>
                <a:cxn ang="0">
                  <a:pos x="563" y="6"/>
                </a:cxn>
                <a:cxn ang="0">
                  <a:pos x="479" y="6"/>
                </a:cxn>
                <a:cxn ang="0">
                  <a:pos x="401" y="6"/>
                </a:cxn>
                <a:cxn ang="0">
                  <a:pos x="335" y="0"/>
                </a:cxn>
                <a:cxn ang="0">
                  <a:pos x="276" y="0"/>
                </a:cxn>
                <a:cxn ang="0">
                  <a:pos x="222" y="0"/>
                </a:cxn>
                <a:cxn ang="0">
                  <a:pos x="180" y="6"/>
                </a:cxn>
                <a:cxn ang="0">
                  <a:pos x="138" y="6"/>
                </a:cxn>
                <a:cxn ang="0">
                  <a:pos x="108" y="6"/>
                </a:cxn>
                <a:cxn ang="0">
                  <a:pos x="54" y="6"/>
                </a:cxn>
                <a:cxn ang="0">
                  <a:pos x="24" y="12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12" y="42"/>
                </a:cxn>
                <a:cxn ang="0">
                  <a:pos x="18" y="48"/>
                </a:cxn>
                <a:cxn ang="0">
                  <a:pos x="30" y="54"/>
                </a:cxn>
                <a:cxn ang="0">
                  <a:pos x="60" y="60"/>
                </a:cxn>
                <a:cxn ang="0">
                  <a:pos x="90" y="72"/>
                </a:cxn>
                <a:cxn ang="0">
                  <a:pos x="144" y="84"/>
                </a:cxn>
                <a:cxn ang="0">
                  <a:pos x="210" y="90"/>
                </a:cxn>
                <a:cxn ang="0">
                  <a:pos x="293" y="102"/>
                </a:cxn>
                <a:cxn ang="0">
                  <a:pos x="389" y="108"/>
                </a:cxn>
                <a:cxn ang="0">
                  <a:pos x="503" y="120"/>
                </a:cxn>
                <a:cxn ang="0">
                  <a:pos x="622" y="120"/>
                </a:cxn>
                <a:cxn ang="0">
                  <a:pos x="754" y="126"/>
                </a:cxn>
                <a:cxn ang="0">
                  <a:pos x="873" y="126"/>
                </a:cxn>
                <a:cxn ang="0">
                  <a:pos x="993" y="126"/>
                </a:cxn>
                <a:cxn ang="0">
                  <a:pos x="993" y="12"/>
                </a:cxn>
                <a:cxn ang="0">
                  <a:pos x="879" y="12"/>
                </a:cxn>
                <a:cxn ang="0">
                  <a:pos x="754" y="6"/>
                </a:cxn>
                <a:cxn ang="0">
                  <a:pos x="754" y="6"/>
                </a:cxn>
              </a:cxnLst>
              <a:rect l="0" t="0" r="r" b="b"/>
              <a:pathLst>
                <a:path w="993" h="126">
                  <a:moveTo>
                    <a:pt x="754" y="6"/>
                  </a:moveTo>
                  <a:lnTo>
                    <a:pt x="652" y="6"/>
                  </a:lnTo>
                  <a:lnTo>
                    <a:pt x="563" y="6"/>
                  </a:lnTo>
                  <a:lnTo>
                    <a:pt x="479" y="6"/>
                  </a:lnTo>
                  <a:lnTo>
                    <a:pt x="401" y="6"/>
                  </a:lnTo>
                  <a:lnTo>
                    <a:pt x="335" y="0"/>
                  </a:lnTo>
                  <a:lnTo>
                    <a:pt x="276" y="0"/>
                  </a:lnTo>
                  <a:lnTo>
                    <a:pt x="222" y="0"/>
                  </a:lnTo>
                  <a:lnTo>
                    <a:pt x="180" y="6"/>
                  </a:lnTo>
                  <a:lnTo>
                    <a:pt x="138" y="6"/>
                  </a:lnTo>
                  <a:lnTo>
                    <a:pt x="108" y="6"/>
                  </a:lnTo>
                  <a:lnTo>
                    <a:pt x="54" y="6"/>
                  </a:lnTo>
                  <a:lnTo>
                    <a:pt x="24" y="12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12" y="42"/>
                  </a:lnTo>
                  <a:lnTo>
                    <a:pt x="18" y="48"/>
                  </a:lnTo>
                  <a:lnTo>
                    <a:pt x="30" y="54"/>
                  </a:lnTo>
                  <a:lnTo>
                    <a:pt x="60" y="60"/>
                  </a:lnTo>
                  <a:lnTo>
                    <a:pt x="90" y="72"/>
                  </a:lnTo>
                  <a:lnTo>
                    <a:pt x="144" y="84"/>
                  </a:lnTo>
                  <a:lnTo>
                    <a:pt x="210" y="90"/>
                  </a:lnTo>
                  <a:lnTo>
                    <a:pt x="293" y="102"/>
                  </a:lnTo>
                  <a:lnTo>
                    <a:pt x="389" y="108"/>
                  </a:lnTo>
                  <a:lnTo>
                    <a:pt x="503" y="120"/>
                  </a:lnTo>
                  <a:lnTo>
                    <a:pt x="622" y="120"/>
                  </a:lnTo>
                  <a:lnTo>
                    <a:pt x="754" y="126"/>
                  </a:lnTo>
                  <a:lnTo>
                    <a:pt x="873" y="126"/>
                  </a:lnTo>
                  <a:lnTo>
                    <a:pt x="993" y="126"/>
                  </a:lnTo>
                  <a:lnTo>
                    <a:pt x="993" y="12"/>
                  </a:lnTo>
                  <a:lnTo>
                    <a:pt x="879" y="12"/>
                  </a:lnTo>
                  <a:lnTo>
                    <a:pt x="754" y="6"/>
                  </a:lnTo>
                  <a:lnTo>
                    <a:pt x="754" y="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ltGray">
            <a:xfrm>
              <a:off x="4786" y="3645"/>
              <a:ext cx="972" cy="24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" y="54"/>
                </a:cxn>
                <a:cxn ang="0">
                  <a:pos x="66" y="96"/>
                </a:cxn>
                <a:cxn ang="0">
                  <a:pos x="120" y="137"/>
                </a:cxn>
                <a:cxn ang="0">
                  <a:pos x="198" y="173"/>
                </a:cxn>
                <a:cxn ang="0">
                  <a:pos x="293" y="203"/>
                </a:cxn>
                <a:cxn ang="0">
                  <a:pos x="353" y="215"/>
                </a:cxn>
                <a:cxn ang="0">
                  <a:pos x="413" y="227"/>
                </a:cxn>
                <a:cxn ang="0">
                  <a:pos x="479" y="233"/>
                </a:cxn>
                <a:cxn ang="0">
                  <a:pos x="556" y="239"/>
                </a:cxn>
                <a:cxn ang="0">
                  <a:pos x="634" y="245"/>
                </a:cxn>
                <a:cxn ang="0">
                  <a:pos x="724" y="245"/>
                </a:cxn>
                <a:cxn ang="0">
                  <a:pos x="855" y="245"/>
                </a:cxn>
                <a:cxn ang="0">
                  <a:pos x="969" y="239"/>
                </a:cxn>
                <a:cxn ang="0">
                  <a:pos x="969" y="60"/>
                </a:cxn>
                <a:cxn ang="0">
                  <a:pos x="700" y="60"/>
                </a:cxn>
                <a:cxn ang="0">
                  <a:pos x="503" y="54"/>
                </a:cxn>
                <a:cxn ang="0">
                  <a:pos x="317" y="42"/>
                </a:cxn>
                <a:cxn ang="0">
                  <a:pos x="150" y="24"/>
                </a:cxn>
                <a:cxn ang="0">
                  <a:pos x="72" y="1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969" h="245">
                  <a:moveTo>
                    <a:pt x="0" y="0"/>
                  </a:moveTo>
                  <a:lnTo>
                    <a:pt x="24" y="54"/>
                  </a:lnTo>
                  <a:lnTo>
                    <a:pt x="66" y="96"/>
                  </a:lnTo>
                  <a:lnTo>
                    <a:pt x="120" y="137"/>
                  </a:lnTo>
                  <a:lnTo>
                    <a:pt x="198" y="173"/>
                  </a:lnTo>
                  <a:lnTo>
                    <a:pt x="293" y="203"/>
                  </a:lnTo>
                  <a:lnTo>
                    <a:pt x="353" y="215"/>
                  </a:lnTo>
                  <a:lnTo>
                    <a:pt x="413" y="227"/>
                  </a:lnTo>
                  <a:lnTo>
                    <a:pt x="479" y="233"/>
                  </a:lnTo>
                  <a:lnTo>
                    <a:pt x="556" y="239"/>
                  </a:lnTo>
                  <a:lnTo>
                    <a:pt x="634" y="245"/>
                  </a:lnTo>
                  <a:lnTo>
                    <a:pt x="724" y="245"/>
                  </a:lnTo>
                  <a:lnTo>
                    <a:pt x="855" y="245"/>
                  </a:lnTo>
                  <a:lnTo>
                    <a:pt x="969" y="239"/>
                  </a:lnTo>
                  <a:lnTo>
                    <a:pt x="969" y="60"/>
                  </a:lnTo>
                  <a:lnTo>
                    <a:pt x="700" y="60"/>
                  </a:lnTo>
                  <a:lnTo>
                    <a:pt x="503" y="54"/>
                  </a:lnTo>
                  <a:lnTo>
                    <a:pt x="317" y="42"/>
                  </a:lnTo>
                  <a:lnTo>
                    <a:pt x="150" y="24"/>
                  </a:lnTo>
                  <a:lnTo>
                    <a:pt x="72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ltGray">
            <a:xfrm>
              <a:off x="4804" y="3591"/>
              <a:ext cx="954" cy="90"/>
            </a:xfrm>
            <a:custGeom>
              <a:avLst/>
              <a:gdLst/>
              <a:ahLst/>
              <a:cxnLst>
                <a:cxn ang="0">
                  <a:pos x="700" y="0"/>
                </a:cxn>
                <a:cxn ang="0">
                  <a:pos x="598" y="0"/>
                </a:cxn>
                <a:cxn ang="0">
                  <a:pos x="515" y="0"/>
                </a:cxn>
                <a:cxn ang="0">
                  <a:pos x="431" y="0"/>
                </a:cxn>
                <a:cxn ang="0">
                  <a:pos x="365" y="0"/>
                </a:cxn>
                <a:cxn ang="0">
                  <a:pos x="299" y="0"/>
                </a:cxn>
                <a:cxn ang="0">
                  <a:pos x="245" y="0"/>
                </a:cxn>
                <a:cxn ang="0">
                  <a:pos x="198" y="0"/>
                </a:cxn>
                <a:cxn ang="0">
                  <a:pos x="162" y="0"/>
                </a:cxn>
                <a:cxn ang="0">
                  <a:pos x="126" y="6"/>
                </a:cxn>
                <a:cxn ang="0">
                  <a:pos x="96" y="6"/>
                </a:cxn>
                <a:cxn ang="0">
                  <a:pos x="54" y="12"/>
                </a:cxn>
                <a:cxn ang="0">
                  <a:pos x="30" y="12"/>
                </a:cxn>
                <a:cxn ang="0">
                  <a:pos x="12" y="18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6" y="30"/>
                </a:cxn>
                <a:cxn ang="0">
                  <a:pos x="24" y="36"/>
                </a:cxn>
                <a:cxn ang="0">
                  <a:pos x="54" y="42"/>
                </a:cxn>
                <a:cxn ang="0">
                  <a:pos x="102" y="54"/>
                </a:cxn>
                <a:cxn ang="0">
                  <a:pos x="168" y="60"/>
                </a:cxn>
                <a:cxn ang="0">
                  <a:pos x="251" y="66"/>
                </a:cxn>
                <a:cxn ang="0">
                  <a:pos x="341" y="78"/>
                </a:cxn>
                <a:cxn ang="0">
                  <a:pos x="449" y="84"/>
                </a:cxn>
                <a:cxn ang="0">
                  <a:pos x="568" y="84"/>
                </a:cxn>
                <a:cxn ang="0">
                  <a:pos x="694" y="90"/>
                </a:cxn>
                <a:cxn ang="0">
                  <a:pos x="825" y="90"/>
                </a:cxn>
                <a:cxn ang="0">
                  <a:pos x="951" y="90"/>
                </a:cxn>
                <a:cxn ang="0">
                  <a:pos x="951" y="6"/>
                </a:cxn>
                <a:cxn ang="0">
                  <a:pos x="831" y="6"/>
                </a:cxn>
                <a:cxn ang="0">
                  <a:pos x="772" y="6"/>
                </a:cxn>
                <a:cxn ang="0">
                  <a:pos x="700" y="0"/>
                </a:cxn>
                <a:cxn ang="0">
                  <a:pos x="700" y="0"/>
                </a:cxn>
              </a:cxnLst>
              <a:rect l="0" t="0" r="r" b="b"/>
              <a:pathLst>
                <a:path w="951" h="90">
                  <a:moveTo>
                    <a:pt x="700" y="0"/>
                  </a:moveTo>
                  <a:lnTo>
                    <a:pt x="598" y="0"/>
                  </a:lnTo>
                  <a:lnTo>
                    <a:pt x="515" y="0"/>
                  </a:lnTo>
                  <a:lnTo>
                    <a:pt x="431" y="0"/>
                  </a:lnTo>
                  <a:lnTo>
                    <a:pt x="365" y="0"/>
                  </a:lnTo>
                  <a:lnTo>
                    <a:pt x="299" y="0"/>
                  </a:lnTo>
                  <a:lnTo>
                    <a:pt x="245" y="0"/>
                  </a:lnTo>
                  <a:lnTo>
                    <a:pt x="198" y="0"/>
                  </a:lnTo>
                  <a:lnTo>
                    <a:pt x="162" y="0"/>
                  </a:lnTo>
                  <a:lnTo>
                    <a:pt x="126" y="6"/>
                  </a:lnTo>
                  <a:lnTo>
                    <a:pt x="96" y="6"/>
                  </a:lnTo>
                  <a:lnTo>
                    <a:pt x="54" y="12"/>
                  </a:lnTo>
                  <a:lnTo>
                    <a:pt x="30" y="12"/>
                  </a:lnTo>
                  <a:lnTo>
                    <a:pt x="12" y="18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6" y="30"/>
                  </a:lnTo>
                  <a:lnTo>
                    <a:pt x="24" y="36"/>
                  </a:lnTo>
                  <a:lnTo>
                    <a:pt x="54" y="42"/>
                  </a:lnTo>
                  <a:lnTo>
                    <a:pt x="102" y="54"/>
                  </a:lnTo>
                  <a:lnTo>
                    <a:pt x="168" y="60"/>
                  </a:lnTo>
                  <a:lnTo>
                    <a:pt x="251" y="66"/>
                  </a:lnTo>
                  <a:lnTo>
                    <a:pt x="341" y="78"/>
                  </a:lnTo>
                  <a:lnTo>
                    <a:pt x="449" y="84"/>
                  </a:lnTo>
                  <a:lnTo>
                    <a:pt x="568" y="84"/>
                  </a:lnTo>
                  <a:lnTo>
                    <a:pt x="694" y="90"/>
                  </a:lnTo>
                  <a:lnTo>
                    <a:pt x="825" y="90"/>
                  </a:lnTo>
                  <a:lnTo>
                    <a:pt x="951" y="90"/>
                  </a:lnTo>
                  <a:lnTo>
                    <a:pt x="951" y="6"/>
                  </a:lnTo>
                  <a:lnTo>
                    <a:pt x="831" y="6"/>
                  </a:lnTo>
                  <a:lnTo>
                    <a:pt x="772" y="6"/>
                  </a:lnTo>
                  <a:lnTo>
                    <a:pt x="700" y="0"/>
                  </a:lnTo>
                  <a:lnTo>
                    <a:pt x="7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ltGray">
            <a:xfrm>
              <a:off x="3059" y="1541"/>
              <a:ext cx="102" cy="155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12"/>
                </a:cxn>
                <a:cxn ang="0">
                  <a:pos x="30" y="72"/>
                </a:cxn>
                <a:cxn ang="0">
                  <a:pos x="30" y="155"/>
                </a:cxn>
                <a:cxn ang="0">
                  <a:pos x="72" y="155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5">
                  <a:moveTo>
                    <a:pt x="102" y="0"/>
                  </a:moveTo>
                  <a:lnTo>
                    <a:pt x="0" y="12"/>
                  </a:lnTo>
                  <a:lnTo>
                    <a:pt x="30" y="72"/>
                  </a:lnTo>
                  <a:lnTo>
                    <a:pt x="30" y="155"/>
                  </a:lnTo>
                  <a:lnTo>
                    <a:pt x="72" y="155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9" name="Freeform 17"/>
            <p:cNvSpPr>
              <a:spLocks noEditPoints="1"/>
            </p:cNvSpPr>
            <p:nvPr/>
          </p:nvSpPr>
          <p:spPr bwMode="ltGray">
            <a:xfrm>
              <a:off x="3059" y="1690"/>
              <a:ext cx="90" cy="96"/>
            </a:xfrm>
            <a:custGeom>
              <a:avLst/>
              <a:gdLst/>
              <a:ahLst/>
              <a:cxnLst>
                <a:cxn ang="0">
                  <a:pos x="48" y="96"/>
                </a:cxn>
                <a:cxn ang="0">
                  <a:pos x="72" y="72"/>
                </a:cxn>
                <a:cxn ang="0">
                  <a:pos x="84" y="48"/>
                </a:cxn>
                <a:cxn ang="0">
                  <a:pos x="90" y="36"/>
                </a:cxn>
                <a:cxn ang="0">
                  <a:pos x="84" y="24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0"/>
                </a:cxn>
                <a:cxn ang="0">
                  <a:pos x="12" y="12"/>
                </a:cxn>
                <a:cxn ang="0">
                  <a:pos x="6" y="24"/>
                </a:cxn>
                <a:cxn ang="0">
                  <a:pos x="0" y="36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8" y="96"/>
                </a:cxn>
                <a:cxn ang="0">
                  <a:pos x="48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54" y="66"/>
                </a:cxn>
                <a:cxn ang="0">
                  <a:pos x="48" y="78"/>
                </a:cxn>
                <a:cxn ang="0">
                  <a:pos x="30" y="66"/>
                </a:cxn>
                <a:cxn ang="0">
                  <a:pos x="24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90" h="96">
                  <a:moveTo>
                    <a:pt x="48" y="96"/>
                  </a:moveTo>
                  <a:lnTo>
                    <a:pt x="72" y="72"/>
                  </a:lnTo>
                  <a:lnTo>
                    <a:pt x="84" y="48"/>
                  </a:lnTo>
                  <a:lnTo>
                    <a:pt x="90" y="36"/>
                  </a:lnTo>
                  <a:lnTo>
                    <a:pt x="84" y="24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0"/>
                  </a:lnTo>
                  <a:lnTo>
                    <a:pt x="12" y="12"/>
                  </a:lnTo>
                  <a:lnTo>
                    <a:pt x="6" y="24"/>
                  </a:lnTo>
                  <a:lnTo>
                    <a:pt x="0" y="36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54" y="66"/>
                  </a:lnTo>
                  <a:lnTo>
                    <a:pt x="48" y="78"/>
                  </a:lnTo>
                  <a:lnTo>
                    <a:pt x="30" y="66"/>
                  </a:lnTo>
                  <a:lnTo>
                    <a:pt x="24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0" name="Freeform 18"/>
            <p:cNvSpPr>
              <a:spLocks noEditPoints="1"/>
            </p:cNvSpPr>
            <p:nvPr/>
          </p:nvSpPr>
          <p:spPr bwMode="ltGray">
            <a:xfrm>
              <a:off x="3059" y="1768"/>
              <a:ext cx="90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54" y="108"/>
                </a:cxn>
                <a:cxn ang="0">
                  <a:pos x="78" y="96"/>
                </a:cxn>
                <a:cxn ang="0">
                  <a:pos x="90" y="72"/>
                </a:cxn>
                <a:cxn ang="0">
                  <a:pos x="84" y="42"/>
                </a:cxn>
                <a:cxn ang="0">
                  <a:pos x="66" y="24"/>
                </a:cxn>
                <a:cxn ang="0">
                  <a:pos x="54" y="12"/>
                </a:cxn>
                <a:cxn ang="0">
                  <a:pos x="48" y="6"/>
                </a:cxn>
                <a:cxn ang="0">
                  <a:pos x="48" y="6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30" y="36"/>
                </a:cxn>
                <a:cxn ang="0">
                  <a:pos x="42" y="24"/>
                </a:cxn>
                <a:cxn ang="0">
                  <a:pos x="48" y="18"/>
                </a:cxn>
                <a:cxn ang="0">
                  <a:pos x="66" y="30"/>
                </a:cxn>
                <a:cxn ang="0">
                  <a:pos x="72" y="48"/>
                </a:cxn>
                <a:cxn ang="0">
                  <a:pos x="78" y="72"/>
                </a:cxn>
                <a:cxn ang="0">
                  <a:pos x="78" y="84"/>
                </a:cxn>
                <a:cxn ang="0">
                  <a:pos x="66" y="96"/>
                </a:cxn>
                <a:cxn ang="0">
                  <a:pos x="42" y="102"/>
                </a:cxn>
                <a:cxn ang="0">
                  <a:pos x="30" y="96"/>
                </a:cxn>
                <a:cxn ang="0">
                  <a:pos x="18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90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54" y="108"/>
                  </a:lnTo>
                  <a:lnTo>
                    <a:pt x="78" y="96"/>
                  </a:lnTo>
                  <a:lnTo>
                    <a:pt x="90" y="72"/>
                  </a:lnTo>
                  <a:lnTo>
                    <a:pt x="84" y="42"/>
                  </a:lnTo>
                  <a:lnTo>
                    <a:pt x="66" y="24"/>
                  </a:lnTo>
                  <a:lnTo>
                    <a:pt x="54" y="12"/>
                  </a:lnTo>
                  <a:lnTo>
                    <a:pt x="48" y="6"/>
                  </a:lnTo>
                  <a:lnTo>
                    <a:pt x="48" y="6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30" y="36"/>
                  </a:lnTo>
                  <a:lnTo>
                    <a:pt x="42" y="24"/>
                  </a:lnTo>
                  <a:lnTo>
                    <a:pt x="48" y="18"/>
                  </a:lnTo>
                  <a:lnTo>
                    <a:pt x="66" y="30"/>
                  </a:lnTo>
                  <a:lnTo>
                    <a:pt x="72" y="48"/>
                  </a:lnTo>
                  <a:lnTo>
                    <a:pt x="78" y="72"/>
                  </a:lnTo>
                  <a:lnTo>
                    <a:pt x="78" y="84"/>
                  </a:lnTo>
                  <a:lnTo>
                    <a:pt x="66" y="96"/>
                  </a:lnTo>
                  <a:lnTo>
                    <a:pt x="42" y="102"/>
                  </a:lnTo>
                  <a:lnTo>
                    <a:pt x="30" y="96"/>
                  </a:lnTo>
                  <a:lnTo>
                    <a:pt x="18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ltGray">
            <a:xfrm>
              <a:off x="5470" y="1205"/>
              <a:ext cx="102" cy="156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6"/>
                </a:cxn>
                <a:cxn ang="0">
                  <a:pos x="30" y="72"/>
                </a:cxn>
                <a:cxn ang="0">
                  <a:pos x="30" y="156"/>
                </a:cxn>
                <a:cxn ang="0">
                  <a:pos x="72" y="156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6">
                  <a:moveTo>
                    <a:pt x="102" y="0"/>
                  </a:moveTo>
                  <a:lnTo>
                    <a:pt x="0" y="6"/>
                  </a:lnTo>
                  <a:lnTo>
                    <a:pt x="30" y="72"/>
                  </a:lnTo>
                  <a:lnTo>
                    <a:pt x="30" y="156"/>
                  </a:lnTo>
                  <a:lnTo>
                    <a:pt x="72" y="156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2" name="Freeform 20"/>
            <p:cNvSpPr>
              <a:spLocks noEditPoints="1"/>
            </p:cNvSpPr>
            <p:nvPr/>
          </p:nvSpPr>
          <p:spPr bwMode="ltGray">
            <a:xfrm>
              <a:off x="5476" y="1349"/>
              <a:ext cx="84" cy="96"/>
            </a:xfrm>
            <a:custGeom>
              <a:avLst/>
              <a:gdLst/>
              <a:ahLst/>
              <a:cxnLst>
                <a:cxn ang="0">
                  <a:pos x="42" y="96"/>
                </a:cxn>
                <a:cxn ang="0">
                  <a:pos x="66" y="78"/>
                </a:cxn>
                <a:cxn ang="0">
                  <a:pos x="84" y="54"/>
                </a:cxn>
                <a:cxn ang="0">
                  <a:pos x="84" y="30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6"/>
                </a:cxn>
                <a:cxn ang="0">
                  <a:pos x="12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2" y="96"/>
                </a:cxn>
                <a:cxn ang="0">
                  <a:pos x="42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4"/>
                </a:cxn>
                <a:cxn ang="0">
                  <a:pos x="54" y="72"/>
                </a:cxn>
                <a:cxn ang="0">
                  <a:pos x="42" y="84"/>
                </a:cxn>
                <a:cxn ang="0">
                  <a:pos x="42" y="84"/>
                </a:cxn>
                <a:cxn ang="0">
                  <a:pos x="30" y="72"/>
                </a:cxn>
                <a:cxn ang="0">
                  <a:pos x="18" y="54"/>
                </a:cxn>
                <a:cxn ang="0">
                  <a:pos x="18" y="30"/>
                </a:cxn>
                <a:cxn ang="0">
                  <a:pos x="30" y="18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6">
                  <a:moveTo>
                    <a:pt x="42" y="96"/>
                  </a:moveTo>
                  <a:lnTo>
                    <a:pt x="66" y="78"/>
                  </a:lnTo>
                  <a:lnTo>
                    <a:pt x="84" y="54"/>
                  </a:lnTo>
                  <a:lnTo>
                    <a:pt x="84" y="30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6"/>
                  </a:lnTo>
                  <a:lnTo>
                    <a:pt x="12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2" y="96"/>
                  </a:lnTo>
                  <a:lnTo>
                    <a:pt x="42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4"/>
                  </a:lnTo>
                  <a:lnTo>
                    <a:pt x="54" y="72"/>
                  </a:lnTo>
                  <a:lnTo>
                    <a:pt x="42" y="84"/>
                  </a:lnTo>
                  <a:lnTo>
                    <a:pt x="42" y="84"/>
                  </a:lnTo>
                  <a:lnTo>
                    <a:pt x="30" y="72"/>
                  </a:lnTo>
                  <a:lnTo>
                    <a:pt x="18" y="54"/>
                  </a:lnTo>
                  <a:lnTo>
                    <a:pt x="18" y="30"/>
                  </a:lnTo>
                  <a:lnTo>
                    <a:pt x="30" y="18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3" name="Freeform 21"/>
            <p:cNvSpPr>
              <a:spLocks noEditPoints="1"/>
            </p:cNvSpPr>
            <p:nvPr/>
          </p:nvSpPr>
          <p:spPr bwMode="ltGray">
            <a:xfrm>
              <a:off x="5470" y="1433"/>
              <a:ext cx="90" cy="108"/>
            </a:xfrm>
            <a:custGeom>
              <a:avLst/>
              <a:gdLst/>
              <a:ahLst/>
              <a:cxnLst>
                <a:cxn ang="0">
                  <a:pos x="6" y="90"/>
                </a:cxn>
                <a:cxn ang="0">
                  <a:pos x="18" y="102"/>
                </a:cxn>
                <a:cxn ang="0">
                  <a:pos x="30" y="108"/>
                </a:cxn>
                <a:cxn ang="0">
                  <a:pos x="60" y="108"/>
                </a:cxn>
                <a:cxn ang="0">
                  <a:pos x="84" y="96"/>
                </a:cxn>
                <a:cxn ang="0">
                  <a:pos x="90" y="84"/>
                </a:cxn>
                <a:cxn ang="0">
                  <a:pos x="90" y="66"/>
                </a:cxn>
                <a:cxn ang="0">
                  <a:pos x="84" y="36"/>
                </a:cxn>
                <a:cxn ang="0">
                  <a:pos x="72" y="18"/>
                </a:cxn>
                <a:cxn ang="0">
                  <a:pos x="60" y="6"/>
                </a:cxn>
                <a:cxn ang="0">
                  <a:pos x="54" y="0"/>
                </a:cxn>
                <a:cxn ang="0">
                  <a:pos x="54" y="0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12" y="48"/>
                </a:cxn>
                <a:cxn ang="0">
                  <a:pos x="0" y="66"/>
                </a:cxn>
                <a:cxn ang="0">
                  <a:pos x="6" y="90"/>
                </a:cxn>
                <a:cxn ang="0">
                  <a:pos x="6" y="90"/>
                </a:cxn>
                <a:cxn ang="0">
                  <a:pos x="18" y="66"/>
                </a:cxn>
                <a:cxn ang="0">
                  <a:pos x="24" y="48"/>
                </a:cxn>
                <a:cxn ang="0">
                  <a:pos x="36" y="30"/>
                </a:cxn>
                <a:cxn ang="0">
                  <a:pos x="42" y="18"/>
                </a:cxn>
                <a:cxn ang="0">
                  <a:pos x="48" y="12"/>
                </a:cxn>
                <a:cxn ang="0">
                  <a:pos x="78" y="42"/>
                </a:cxn>
                <a:cxn ang="0">
                  <a:pos x="84" y="66"/>
                </a:cxn>
                <a:cxn ang="0">
                  <a:pos x="66" y="90"/>
                </a:cxn>
                <a:cxn ang="0">
                  <a:pos x="54" y="96"/>
                </a:cxn>
                <a:cxn ang="0">
                  <a:pos x="42" y="96"/>
                </a:cxn>
                <a:cxn ang="0">
                  <a:pos x="30" y="96"/>
                </a:cxn>
                <a:cxn ang="0">
                  <a:pos x="24" y="84"/>
                </a:cxn>
                <a:cxn ang="0">
                  <a:pos x="18" y="78"/>
                </a:cxn>
                <a:cxn ang="0">
                  <a:pos x="18" y="66"/>
                </a:cxn>
                <a:cxn ang="0">
                  <a:pos x="18" y="66"/>
                </a:cxn>
              </a:cxnLst>
              <a:rect l="0" t="0" r="r" b="b"/>
              <a:pathLst>
                <a:path w="90" h="108">
                  <a:moveTo>
                    <a:pt x="6" y="90"/>
                  </a:moveTo>
                  <a:lnTo>
                    <a:pt x="18" y="102"/>
                  </a:lnTo>
                  <a:lnTo>
                    <a:pt x="30" y="108"/>
                  </a:lnTo>
                  <a:lnTo>
                    <a:pt x="60" y="108"/>
                  </a:lnTo>
                  <a:lnTo>
                    <a:pt x="84" y="96"/>
                  </a:lnTo>
                  <a:lnTo>
                    <a:pt x="90" y="84"/>
                  </a:lnTo>
                  <a:lnTo>
                    <a:pt x="90" y="66"/>
                  </a:lnTo>
                  <a:lnTo>
                    <a:pt x="84" y="36"/>
                  </a:lnTo>
                  <a:lnTo>
                    <a:pt x="72" y="18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12" y="48"/>
                  </a:lnTo>
                  <a:lnTo>
                    <a:pt x="0" y="66"/>
                  </a:lnTo>
                  <a:lnTo>
                    <a:pt x="6" y="90"/>
                  </a:lnTo>
                  <a:lnTo>
                    <a:pt x="6" y="90"/>
                  </a:lnTo>
                  <a:close/>
                  <a:moveTo>
                    <a:pt x="18" y="66"/>
                  </a:moveTo>
                  <a:lnTo>
                    <a:pt x="24" y="48"/>
                  </a:lnTo>
                  <a:lnTo>
                    <a:pt x="36" y="30"/>
                  </a:lnTo>
                  <a:lnTo>
                    <a:pt x="42" y="18"/>
                  </a:lnTo>
                  <a:lnTo>
                    <a:pt x="48" y="12"/>
                  </a:lnTo>
                  <a:lnTo>
                    <a:pt x="78" y="42"/>
                  </a:lnTo>
                  <a:lnTo>
                    <a:pt x="84" y="66"/>
                  </a:lnTo>
                  <a:lnTo>
                    <a:pt x="66" y="90"/>
                  </a:lnTo>
                  <a:lnTo>
                    <a:pt x="54" y="96"/>
                  </a:lnTo>
                  <a:lnTo>
                    <a:pt x="42" y="96"/>
                  </a:lnTo>
                  <a:lnTo>
                    <a:pt x="30" y="96"/>
                  </a:lnTo>
                  <a:lnTo>
                    <a:pt x="24" y="84"/>
                  </a:lnTo>
                  <a:lnTo>
                    <a:pt x="18" y="78"/>
                  </a:lnTo>
                  <a:lnTo>
                    <a:pt x="18" y="66"/>
                  </a:lnTo>
                  <a:lnTo>
                    <a:pt x="18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4" name="Freeform 22"/>
            <p:cNvSpPr>
              <a:spLocks noEditPoints="1"/>
            </p:cNvSpPr>
            <p:nvPr/>
          </p:nvSpPr>
          <p:spPr bwMode="ltGray">
            <a:xfrm>
              <a:off x="5428" y="3525"/>
              <a:ext cx="66" cy="96"/>
            </a:xfrm>
            <a:custGeom>
              <a:avLst/>
              <a:gdLst/>
              <a:ahLst/>
              <a:cxnLst>
                <a:cxn ang="0">
                  <a:pos x="30" y="96"/>
                </a:cxn>
                <a:cxn ang="0">
                  <a:pos x="54" y="72"/>
                </a:cxn>
                <a:cxn ang="0">
                  <a:pos x="66" y="48"/>
                </a:cxn>
                <a:cxn ang="0">
                  <a:pos x="66" y="24"/>
                </a:cxn>
                <a:cxn ang="0">
                  <a:pos x="54" y="6"/>
                </a:cxn>
                <a:cxn ang="0">
                  <a:pos x="30" y="0"/>
                </a:cxn>
                <a:cxn ang="0">
                  <a:pos x="18" y="0"/>
                </a:cxn>
                <a:cxn ang="0">
                  <a:pos x="6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18" y="84"/>
                </a:cxn>
                <a:cxn ang="0">
                  <a:pos x="30" y="96"/>
                </a:cxn>
                <a:cxn ang="0">
                  <a:pos x="30" y="96"/>
                </a:cxn>
                <a:cxn ang="0">
                  <a:pos x="30" y="12"/>
                </a:cxn>
                <a:cxn ang="0">
                  <a:pos x="48" y="18"/>
                </a:cxn>
                <a:cxn ang="0">
                  <a:pos x="54" y="24"/>
                </a:cxn>
                <a:cxn ang="0">
                  <a:pos x="54" y="36"/>
                </a:cxn>
                <a:cxn ang="0">
                  <a:pos x="48" y="48"/>
                </a:cxn>
                <a:cxn ang="0">
                  <a:pos x="36" y="66"/>
                </a:cxn>
                <a:cxn ang="0">
                  <a:pos x="30" y="78"/>
                </a:cxn>
                <a:cxn ang="0">
                  <a:pos x="18" y="66"/>
                </a:cxn>
                <a:cxn ang="0">
                  <a:pos x="12" y="48"/>
                </a:cxn>
                <a:cxn ang="0">
                  <a:pos x="6" y="30"/>
                </a:cxn>
                <a:cxn ang="0">
                  <a:pos x="18" y="12"/>
                </a:cxn>
                <a:cxn ang="0">
                  <a:pos x="30" y="12"/>
                </a:cxn>
                <a:cxn ang="0">
                  <a:pos x="30" y="12"/>
                </a:cxn>
              </a:cxnLst>
              <a:rect l="0" t="0" r="r" b="b"/>
              <a:pathLst>
                <a:path w="66" h="96">
                  <a:moveTo>
                    <a:pt x="30" y="96"/>
                  </a:moveTo>
                  <a:lnTo>
                    <a:pt x="54" y="72"/>
                  </a:lnTo>
                  <a:lnTo>
                    <a:pt x="66" y="48"/>
                  </a:lnTo>
                  <a:lnTo>
                    <a:pt x="66" y="24"/>
                  </a:lnTo>
                  <a:lnTo>
                    <a:pt x="54" y="6"/>
                  </a:lnTo>
                  <a:lnTo>
                    <a:pt x="30" y="0"/>
                  </a:lnTo>
                  <a:lnTo>
                    <a:pt x="18" y="0"/>
                  </a:lnTo>
                  <a:lnTo>
                    <a:pt x="6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18" y="84"/>
                  </a:lnTo>
                  <a:lnTo>
                    <a:pt x="30" y="96"/>
                  </a:lnTo>
                  <a:lnTo>
                    <a:pt x="30" y="96"/>
                  </a:lnTo>
                  <a:close/>
                  <a:moveTo>
                    <a:pt x="30" y="12"/>
                  </a:moveTo>
                  <a:lnTo>
                    <a:pt x="48" y="18"/>
                  </a:lnTo>
                  <a:lnTo>
                    <a:pt x="54" y="24"/>
                  </a:lnTo>
                  <a:lnTo>
                    <a:pt x="54" y="36"/>
                  </a:lnTo>
                  <a:lnTo>
                    <a:pt x="48" y="48"/>
                  </a:lnTo>
                  <a:lnTo>
                    <a:pt x="36" y="66"/>
                  </a:lnTo>
                  <a:lnTo>
                    <a:pt x="30" y="78"/>
                  </a:lnTo>
                  <a:lnTo>
                    <a:pt x="18" y="66"/>
                  </a:lnTo>
                  <a:lnTo>
                    <a:pt x="12" y="48"/>
                  </a:lnTo>
                  <a:lnTo>
                    <a:pt x="6" y="30"/>
                  </a:lnTo>
                  <a:lnTo>
                    <a:pt x="18" y="12"/>
                  </a:lnTo>
                  <a:lnTo>
                    <a:pt x="30" y="12"/>
                  </a:lnTo>
                  <a:lnTo>
                    <a:pt x="30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ltGray">
            <a:xfrm>
              <a:off x="3017" y="1127"/>
              <a:ext cx="2603" cy="444"/>
            </a:xfrm>
            <a:custGeom>
              <a:avLst/>
              <a:gdLst/>
              <a:ahLst/>
              <a:cxnLst>
                <a:cxn ang="0">
                  <a:pos x="2577" y="0"/>
                </a:cxn>
                <a:cxn ang="0">
                  <a:pos x="2594" y="72"/>
                </a:cxn>
                <a:cxn ang="0">
                  <a:pos x="6" y="444"/>
                </a:cxn>
                <a:cxn ang="0">
                  <a:pos x="0" y="396"/>
                </a:cxn>
                <a:cxn ang="0">
                  <a:pos x="1225" y="96"/>
                </a:cxn>
                <a:cxn ang="0">
                  <a:pos x="1351" y="78"/>
                </a:cxn>
                <a:cxn ang="0">
                  <a:pos x="2577" y="0"/>
                </a:cxn>
                <a:cxn ang="0">
                  <a:pos x="2577" y="0"/>
                </a:cxn>
              </a:cxnLst>
              <a:rect l="0" t="0" r="r" b="b"/>
              <a:pathLst>
                <a:path w="2594" h="444">
                  <a:moveTo>
                    <a:pt x="2577" y="0"/>
                  </a:moveTo>
                  <a:lnTo>
                    <a:pt x="2594" y="72"/>
                  </a:lnTo>
                  <a:lnTo>
                    <a:pt x="6" y="444"/>
                  </a:lnTo>
                  <a:lnTo>
                    <a:pt x="0" y="396"/>
                  </a:lnTo>
                  <a:lnTo>
                    <a:pt x="1225" y="96"/>
                  </a:lnTo>
                  <a:lnTo>
                    <a:pt x="1351" y="78"/>
                  </a:lnTo>
                  <a:lnTo>
                    <a:pt x="2577" y="0"/>
                  </a:lnTo>
                  <a:lnTo>
                    <a:pt x="25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" name="Freeform 24"/>
            <p:cNvSpPr>
              <a:spLocks noEditPoints="1"/>
            </p:cNvSpPr>
            <p:nvPr/>
          </p:nvSpPr>
          <p:spPr bwMode="ltGray">
            <a:xfrm>
              <a:off x="2934" y="3773"/>
              <a:ext cx="84" cy="95"/>
            </a:xfrm>
            <a:custGeom>
              <a:avLst/>
              <a:gdLst/>
              <a:ahLst/>
              <a:cxnLst>
                <a:cxn ang="0">
                  <a:pos x="36" y="95"/>
                </a:cxn>
                <a:cxn ang="0">
                  <a:pos x="60" y="77"/>
                </a:cxn>
                <a:cxn ang="0">
                  <a:pos x="78" y="53"/>
                </a:cxn>
                <a:cxn ang="0">
                  <a:pos x="84" y="42"/>
                </a:cxn>
                <a:cxn ang="0">
                  <a:pos x="84" y="30"/>
                </a:cxn>
                <a:cxn ang="0">
                  <a:pos x="72" y="6"/>
                </a:cxn>
                <a:cxn ang="0">
                  <a:pos x="42" y="0"/>
                </a:cxn>
                <a:cxn ang="0">
                  <a:pos x="30" y="0"/>
                </a:cxn>
                <a:cxn ang="0">
                  <a:pos x="12" y="12"/>
                </a:cxn>
                <a:cxn ang="0">
                  <a:pos x="0" y="24"/>
                </a:cxn>
                <a:cxn ang="0">
                  <a:pos x="0" y="36"/>
                </a:cxn>
                <a:cxn ang="0">
                  <a:pos x="6" y="59"/>
                </a:cxn>
                <a:cxn ang="0">
                  <a:pos x="24" y="83"/>
                </a:cxn>
                <a:cxn ang="0">
                  <a:pos x="36" y="95"/>
                </a:cxn>
                <a:cxn ang="0">
                  <a:pos x="36" y="95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3"/>
                </a:cxn>
                <a:cxn ang="0">
                  <a:pos x="48" y="71"/>
                </a:cxn>
                <a:cxn ang="0">
                  <a:pos x="42" y="77"/>
                </a:cxn>
                <a:cxn ang="0">
                  <a:pos x="36" y="77"/>
                </a:cxn>
                <a:cxn ang="0">
                  <a:pos x="24" y="65"/>
                </a:cxn>
                <a:cxn ang="0">
                  <a:pos x="18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5">
                  <a:moveTo>
                    <a:pt x="36" y="95"/>
                  </a:moveTo>
                  <a:lnTo>
                    <a:pt x="60" y="77"/>
                  </a:lnTo>
                  <a:lnTo>
                    <a:pt x="78" y="53"/>
                  </a:lnTo>
                  <a:lnTo>
                    <a:pt x="84" y="42"/>
                  </a:lnTo>
                  <a:lnTo>
                    <a:pt x="84" y="30"/>
                  </a:lnTo>
                  <a:lnTo>
                    <a:pt x="72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12" y="12"/>
                  </a:lnTo>
                  <a:lnTo>
                    <a:pt x="0" y="24"/>
                  </a:lnTo>
                  <a:lnTo>
                    <a:pt x="0" y="36"/>
                  </a:lnTo>
                  <a:lnTo>
                    <a:pt x="6" y="59"/>
                  </a:lnTo>
                  <a:lnTo>
                    <a:pt x="24" y="83"/>
                  </a:lnTo>
                  <a:lnTo>
                    <a:pt x="36" y="95"/>
                  </a:lnTo>
                  <a:lnTo>
                    <a:pt x="36" y="95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3"/>
                  </a:lnTo>
                  <a:lnTo>
                    <a:pt x="48" y="71"/>
                  </a:lnTo>
                  <a:lnTo>
                    <a:pt x="42" y="77"/>
                  </a:lnTo>
                  <a:lnTo>
                    <a:pt x="36" y="77"/>
                  </a:lnTo>
                  <a:lnTo>
                    <a:pt x="24" y="65"/>
                  </a:lnTo>
                  <a:lnTo>
                    <a:pt x="18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7" name="Freeform 25"/>
            <p:cNvSpPr>
              <a:spLocks noEditPoints="1"/>
            </p:cNvSpPr>
            <p:nvPr/>
          </p:nvSpPr>
          <p:spPr bwMode="ltGray">
            <a:xfrm>
              <a:off x="3779" y="3872"/>
              <a:ext cx="90" cy="108"/>
            </a:xfrm>
            <a:custGeom>
              <a:avLst/>
              <a:gdLst/>
              <a:ahLst/>
              <a:cxnLst>
                <a:cxn ang="0">
                  <a:pos x="12" y="96"/>
                </a:cxn>
                <a:cxn ang="0">
                  <a:pos x="24" y="108"/>
                </a:cxn>
                <a:cxn ang="0">
                  <a:pos x="42" y="108"/>
                </a:cxn>
                <a:cxn ang="0">
                  <a:pos x="66" y="102"/>
                </a:cxn>
                <a:cxn ang="0">
                  <a:pos x="84" y="78"/>
                </a:cxn>
                <a:cxn ang="0">
                  <a:pos x="90" y="66"/>
                </a:cxn>
                <a:cxn ang="0">
                  <a:pos x="84" y="48"/>
                </a:cxn>
                <a:cxn ang="0">
                  <a:pos x="66" y="24"/>
                </a:cxn>
                <a:cxn ang="0">
                  <a:pos x="48" y="12"/>
                </a:cxn>
                <a:cxn ang="0">
                  <a:pos x="36" y="0"/>
                </a:cxn>
                <a:cxn ang="0">
                  <a:pos x="30" y="0"/>
                </a:cxn>
                <a:cxn ang="0">
                  <a:pos x="30" y="0"/>
                </a:cxn>
                <a:cxn ang="0">
                  <a:pos x="24" y="0"/>
                </a:cxn>
                <a:cxn ang="0">
                  <a:pos x="12" y="30"/>
                </a:cxn>
                <a:cxn ang="0">
                  <a:pos x="0" y="54"/>
                </a:cxn>
                <a:cxn ang="0">
                  <a:pos x="0" y="78"/>
                </a:cxn>
                <a:cxn ang="0">
                  <a:pos x="12" y="96"/>
                </a:cxn>
                <a:cxn ang="0">
                  <a:pos x="12" y="96"/>
                </a:cxn>
                <a:cxn ang="0">
                  <a:pos x="12" y="72"/>
                </a:cxn>
                <a:cxn ang="0">
                  <a:pos x="18" y="54"/>
                </a:cxn>
                <a:cxn ang="0">
                  <a:pos x="24" y="36"/>
                </a:cxn>
                <a:cxn ang="0">
                  <a:pos x="30" y="18"/>
                </a:cxn>
                <a:cxn ang="0">
                  <a:pos x="30" y="12"/>
                </a:cxn>
                <a:cxn ang="0">
                  <a:pos x="48" y="24"/>
                </a:cxn>
                <a:cxn ang="0">
                  <a:pos x="66" y="36"/>
                </a:cxn>
                <a:cxn ang="0">
                  <a:pos x="78" y="54"/>
                </a:cxn>
                <a:cxn ang="0">
                  <a:pos x="78" y="72"/>
                </a:cxn>
                <a:cxn ang="0">
                  <a:pos x="72" y="84"/>
                </a:cxn>
                <a:cxn ang="0">
                  <a:pos x="48" y="96"/>
                </a:cxn>
                <a:cxn ang="0">
                  <a:pos x="36" y="96"/>
                </a:cxn>
                <a:cxn ang="0">
                  <a:pos x="24" y="90"/>
                </a:cxn>
                <a:cxn ang="0">
                  <a:pos x="18" y="84"/>
                </a:cxn>
                <a:cxn ang="0">
                  <a:pos x="12" y="72"/>
                </a:cxn>
                <a:cxn ang="0">
                  <a:pos x="12" y="72"/>
                </a:cxn>
              </a:cxnLst>
              <a:rect l="0" t="0" r="r" b="b"/>
              <a:pathLst>
                <a:path w="90" h="108">
                  <a:moveTo>
                    <a:pt x="12" y="96"/>
                  </a:moveTo>
                  <a:lnTo>
                    <a:pt x="24" y="108"/>
                  </a:lnTo>
                  <a:lnTo>
                    <a:pt x="42" y="108"/>
                  </a:lnTo>
                  <a:lnTo>
                    <a:pt x="66" y="102"/>
                  </a:lnTo>
                  <a:lnTo>
                    <a:pt x="84" y="78"/>
                  </a:lnTo>
                  <a:lnTo>
                    <a:pt x="90" y="66"/>
                  </a:lnTo>
                  <a:lnTo>
                    <a:pt x="84" y="48"/>
                  </a:lnTo>
                  <a:lnTo>
                    <a:pt x="66" y="24"/>
                  </a:lnTo>
                  <a:lnTo>
                    <a:pt x="48" y="12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lnTo>
                    <a:pt x="12" y="30"/>
                  </a:lnTo>
                  <a:lnTo>
                    <a:pt x="0" y="54"/>
                  </a:lnTo>
                  <a:lnTo>
                    <a:pt x="0" y="78"/>
                  </a:lnTo>
                  <a:lnTo>
                    <a:pt x="12" y="96"/>
                  </a:lnTo>
                  <a:lnTo>
                    <a:pt x="12" y="96"/>
                  </a:lnTo>
                  <a:close/>
                  <a:moveTo>
                    <a:pt x="12" y="72"/>
                  </a:moveTo>
                  <a:lnTo>
                    <a:pt x="18" y="54"/>
                  </a:lnTo>
                  <a:lnTo>
                    <a:pt x="24" y="36"/>
                  </a:lnTo>
                  <a:lnTo>
                    <a:pt x="30" y="18"/>
                  </a:lnTo>
                  <a:lnTo>
                    <a:pt x="30" y="12"/>
                  </a:lnTo>
                  <a:lnTo>
                    <a:pt x="48" y="24"/>
                  </a:lnTo>
                  <a:lnTo>
                    <a:pt x="66" y="36"/>
                  </a:lnTo>
                  <a:lnTo>
                    <a:pt x="78" y="54"/>
                  </a:lnTo>
                  <a:lnTo>
                    <a:pt x="78" y="72"/>
                  </a:lnTo>
                  <a:lnTo>
                    <a:pt x="72" y="84"/>
                  </a:lnTo>
                  <a:lnTo>
                    <a:pt x="48" y="96"/>
                  </a:lnTo>
                  <a:lnTo>
                    <a:pt x="36" y="96"/>
                  </a:lnTo>
                  <a:lnTo>
                    <a:pt x="24" y="90"/>
                  </a:lnTo>
                  <a:lnTo>
                    <a:pt x="18" y="84"/>
                  </a:lnTo>
                  <a:lnTo>
                    <a:pt x="12" y="72"/>
                  </a:lnTo>
                  <a:lnTo>
                    <a:pt x="12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8" name="Freeform 26"/>
            <p:cNvSpPr>
              <a:spLocks noEditPoints="1"/>
            </p:cNvSpPr>
            <p:nvPr/>
          </p:nvSpPr>
          <p:spPr bwMode="ltGray">
            <a:xfrm>
              <a:off x="2400" y="3872"/>
              <a:ext cx="72" cy="90"/>
            </a:xfrm>
            <a:custGeom>
              <a:avLst/>
              <a:gdLst/>
              <a:ahLst/>
              <a:cxnLst>
                <a:cxn ang="0">
                  <a:pos x="71" y="90"/>
                </a:cxn>
                <a:cxn ang="0">
                  <a:pos x="71" y="60"/>
                </a:cxn>
                <a:cxn ang="0">
                  <a:pos x="71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30" y="78"/>
                </a:cxn>
                <a:cxn ang="0">
                  <a:pos x="54" y="90"/>
                </a:cxn>
                <a:cxn ang="0">
                  <a:pos x="71" y="90"/>
                </a:cxn>
                <a:cxn ang="0">
                  <a:pos x="71" y="90"/>
                </a:cxn>
                <a:cxn ang="0">
                  <a:pos x="24" y="18"/>
                </a:cxn>
                <a:cxn ang="0">
                  <a:pos x="42" y="18"/>
                </a:cxn>
                <a:cxn ang="0">
                  <a:pos x="54" y="18"/>
                </a:cxn>
                <a:cxn ang="0">
                  <a:pos x="60" y="42"/>
                </a:cxn>
                <a:cxn ang="0">
                  <a:pos x="60" y="66"/>
                </a:cxn>
                <a:cxn ang="0">
                  <a:pos x="60" y="72"/>
                </a:cxn>
                <a:cxn ang="0">
                  <a:pos x="60" y="78"/>
                </a:cxn>
                <a:cxn ang="0">
                  <a:pos x="42" y="72"/>
                </a:cxn>
                <a:cxn ang="0">
                  <a:pos x="24" y="66"/>
                </a:cxn>
                <a:cxn ang="0">
                  <a:pos x="12" y="48"/>
                </a:cxn>
                <a:cxn ang="0">
                  <a:pos x="12" y="30"/>
                </a:cxn>
                <a:cxn ang="0">
                  <a:pos x="24" y="18"/>
                </a:cxn>
                <a:cxn ang="0">
                  <a:pos x="24" y="18"/>
                </a:cxn>
              </a:cxnLst>
              <a:rect l="0" t="0" r="r" b="b"/>
              <a:pathLst>
                <a:path w="71" h="90">
                  <a:moveTo>
                    <a:pt x="71" y="90"/>
                  </a:moveTo>
                  <a:lnTo>
                    <a:pt x="71" y="60"/>
                  </a:lnTo>
                  <a:lnTo>
                    <a:pt x="71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30" y="78"/>
                  </a:lnTo>
                  <a:lnTo>
                    <a:pt x="54" y="90"/>
                  </a:lnTo>
                  <a:lnTo>
                    <a:pt x="71" y="90"/>
                  </a:lnTo>
                  <a:lnTo>
                    <a:pt x="71" y="90"/>
                  </a:lnTo>
                  <a:close/>
                  <a:moveTo>
                    <a:pt x="24" y="18"/>
                  </a:moveTo>
                  <a:lnTo>
                    <a:pt x="42" y="18"/>
                  </a:lnTo>
                  <a:lnTo>
                    <a:pt x="54" y="18"/>
                  </a:lnTo>
                  <a:lnTo>
                    <a:pt x="60" y="42"/>
                  </a:lnTo>
                  <a:lnTo>
                    <a:pt x="60" y="66"/>
                  </a:lnTo>
                  <a:lnTo>
                    <a:pt x="60" y="72"/>
                  </a:lnTo>
                  <a:lnTo>
                    <a:pt x="60" y="78"/>
                  </a:lnTo>
                  <a:lnTo>
                    <a:pt x="42" y="72"/>
                  </a:lnTo>
                  <a:lnTo>
                    <a:pt x="24" y="66"/>
                  </a:lnTo>
                  <a:lnTo>
                    <a:pt x="12" y="48"/>
                  </a:lnTo>
                  <a:lnTo>
                    <a:pt x="12" y="30"/>
                  </a:lnTo>
                  <a:lnTo>
                    <a:pt x="24" y="18"/>
                  </a:lnTo>
                  <a:lnTo>
                    <a:pt x="24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9" name="Oval 27"/>
            <p:cNvSpPr>
              <a:spLocks noChangeArrowheads="1"/>
            </p:cNvSpPr>
            <p:nvPr/>
          </p:nvSpPr>
          <p:spPr bwMode="ltGray">
            <a:xfrm>
              <a:off x="2444" y="3838"/>
              <a:ext cx="1380" cy="389"/>
            </a:xfrm>
            <a:prstGeom prst="ellipse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0" name="Oval 28"/>
            <p:cNvSpPr>
              <a:spLocks noChangeArrowheads="1"/>
            </p:cNvSpPr>
            <p:nvPr/>
          </p:nvSpPr>
          <p:spPr bwMode="ltGray">
            <a:xfrm>
              <a:off x="2394" y="3834"/>
              <a:ext cx="1502" cy="288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1" name="Oval 29"/>
            <p:cNvSpPr>
              <a:spLocks noChangeArrowheads="1"/>
            </p:cNvSpPr>
            <p:nvPr/>
          </p:nvSpPr>
          <p:spPr bwMode="ltGray">
            <a:xfrm>
              <a:off x="2441" y="3860"/>
              <a:ext cx="1425" cy="22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2" name="Freeform 30"/>
            <p:cNvSpPr>
              <a:spLocks noEditPoints="1"/>
            </p:cNvSpPr>
            <p:nvPr/>
          </p:nvSpPr>
          <p:spPr bwMode="ltGray">
            <a:xfrm>
              <a:off x="3743" y="3788"/>
              <a:ext cx="90" cy="96"/>
            </a:xfrm>
            <a:custGeom>
              <a:avLst/>
              <a:gdLst/>
              <a:ahLst/>
              <a:cxnLst>
                <a:cxn ang="0">
                  <a:pos x="66" y="96"/>
                </a:cxn>
                <a:cxn ang="0">
                  <a:pos x="78" y="66"/>
                </a:cxn>
                <a:cxn ang="0">
                  <a:pos x="90" y="42"/>
                </a:cxn>
                <a:cxn ang="0">
                  <a:pos x="78" y="18"/>
                </a:cxn>
                <a:cxn ang="0">
                  <a:pos x="60" y="0"/>
                </a:cxn>
                <a:cxn ang="0">
                  <a:pos x="30" y="6"/>
                </a:cxn>
                <a:cxn ang="0">
                  <a:pos x="18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6" y="60"/>
                </a:cxn>
                <a:cxn ang="0">
                  <a:pos x="24" y="78"/>
                </a:cxn>
                <a:cxn ang="0">
                  <a:pos x="48" y="90"/>
                </a:cxn>
                <a:cxn ang="0">
                  <a:pos x="66" y="96"/>
                </a:cxn>
                <a:cxn ang="0">
                  <a:pos x="66" y="96"/>
                </a:cxn>
                <a:cxn ang="0">
                  <a:pos x="42" y="18"/>
                </a:cxn>
                <a:cxn ang="0">
                  <a:pos x="60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66" y="72"/>
                </a:cxn>
                <a:cxn ang="0">
                  <a:pos x="60" y="78"/>
                </a:cxn>
                <a:cxn ang="0">
                  <a:pos x="60" y="84"/>
                </a:cxn>
                <a:cxn ang="0">
                  <a:pos x="42" y="72"/>
                </a:cxn>
                <a:cxn ang="0">
                  <a:pos x="30" y="66"/>
                </a:cxn>
                <a:cxn ang="0">
                  <a:pos x="18" y="42"/>
                </a:cxn>
                <a:cxn ang="0">
                  <a:pos x="24" y="30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90" h="96">
                  <a:moveTo>
                    <a:pt x="66" y="96"/>
                  </a:moveTo>
                  <a:lnTo>
                    <a:pt x="78" y="66"/>
                  </a:lnTo>
                  <a:lnTo>
                    <a:pt x="90" y="42"/>
                  </a:lnTo>
                  <a:lnTo>
                    <a:pt x="78" y="18"/>
                  </a:lnTo>
                  <a:lnTo>
                    <a:pt x="60" y="0"/>
                  </a:lnTo>
                  <a:lnTo>
                    <a:pt x="30" y="6"/>
                  </a:lnTo>
                  <a:lnTo>
                    <a:pt x="18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6" y="60"/>
                  </a:lnTo>
                  <a:lnTo>
                    <a:pt x="24" y="78"/>
                  </a:lnTo>
                  <a:lnTo>
                    <a:pt x="48" y="90"/>
                  </a:lnTo>
                  <a:lnTo>
                    <a:pt x="66" y="96"/>
                  </a:lnTo>
                  <a:lnTo>
                    <a:pt x="66" y="96"/>
                  </a:lnTo>
                  <a:close/>
                  <a:moveTo>
                    <a:pt x="42" y="18"/>
                  </a:moveTo>
                  <a:lnTo>
                    <a:pt x="60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66" y="72"/>
                  </a:lnTo>
                  <a:lnTo>
                    <a:pt x="60" y="78"/>
                  </a:lnTo>
                  <a:lnTo>
                    <a:pt x="60" y="84"/>
                  </a:lnTo>
                  <a:lnTo>
                    <a:pt x="42" y="72"/>
                  </a:lnTo>
                  <a:lnTo>
                    <a:pt x="30" y="66"/>
                  </a:lnTo>
                  <a:lnTo>
                    <a:pt x="18" y="42"/>
                  </a:lnTo>
                  <a:lnTo>
                    <a:pt x="24" y="30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3" name="Freeform 31"/>
            <p:cNvSpPr>
              <a:spLocks noEditPoints="1"/>
            </p:cNvSpPr>
            <p:nvPr/>
          </p:nvSpPr>
          <p:spPr bwMode="ltGray">
            <a:xfrm>
              <a:off x="5422" y="3603"/>
              <a:ext cx="72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48" y="108"/>
                </a:cxn>
                <a:cxn ang="0">
                  <a:pos x="66" y="96"/>
                </a:cxn>
                <a:cxn ang="0">
                  <a:pos x="72" y="66"/>
                </a:cxn>
                <a:cxn ang="0">
                  <a:pos x="66" y="42"/>
                </a:cxn>
                <a:cxn ang="0">
                  <a:pos x="60" y="18"/>
                </a:cxn>
                <a:cxn ang="0">
                  <a:pos x="48" y="6"/>
                </a:cxn>
                <a:cxn ang="0">
                  <a:pos x="42" y="0"/>
                </a:cxn>
                <a:cxn ang="0">
                  <a:pos x="42" y="0"/>
                </a:cxn>
                <a:cxn ang="0">
                  <a:pos x="36" y="0"/>
                </a:cxn>
                <a:cxn ang="0">
                  <a:pos x="18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24" y="36"/>
                </a:cxn>
                <a:cxn ang="0">
                  <a:pos x="30" y="24"/>
                </a:cxn>
                <a:cxn ang="0">
                  <a:pos x="36" y="18"/>
                </a:cxn>
                <a:cxn ang="0">
                  <a:pos x="54" y="30"/>
                </a:cxn>
                <a:cxn ang="0">
                  <a:pos x="60" y="48"/>
                </a:cxn>
                <a:cxn ang="0">
                  <a:pos x="66" y="72"/>
                </a:cxn>
                <a:cxn ang="0">
                  <a:pos x="66" y="84"/>
                </a:cxn>
                <a:cxn ang="0">
                  <a:pos x="54" y="96"/>
                </a:cxn>
                <a:cxn ang="0">
                  <a:pos x="30" y="102"/>
                </a:cxn>
                <a:cxn ang="0">
                  <a:pos x="24" y="96"/>
                </a:cxn>
                <a:cxn ang="0">
                  <a:pos x="12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72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48" y="108"/>
                  </a:lnTo>
                  <a:lnTo>
                    <a:pt x="66" y="96"/>
                  </a:lnTo>
                  <a:lnTo>
                    <a:pt x="72" y="66"/>
                  </a:lnTo>
                  <a:lnTo>
                    <a:pt x="66" y="42"/>
                  </a:lnTo>
                  <a:lnTo>
                    <a:pt x="60" y="18"/>
                  </a:lnTo>
                  <a:lnTo>
                    <a:pt x="48" y="6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36" y="0"/>
                  </a:lnTo>
                  <a:lnTo>
                    <a:pt x="18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24" y="36"/>
                  </a:lnTo>
                  <a:lnTo>
                    <a:pt x="30" y="24"/>
                  </a:lnTo>
                  <a:lnTo>
                    <a:pt x="36" y="18"/>
                  </a:lnTo>
                  <a:lnTo>
                    <a:pt x="54" y="30"/>
                  </a:lnTo>
                  <a:lnTo>
                    <a:pt x="60" y="48"/>
                  </a:lnTo>
                  <a:lnTo>
                    <a:pt x="66" y="72"/>
                  </a:lnTo>
                  <a:lnTo>
                    <a:pt x="66" y="84"/>
                  </a:lnTo>
                  <a:lnTo>
                    <a:pt x="54" y="96"/>
                  </a:lnTo>
                  <a:lnTo>
                    <a:pt x="30" y="102"/>
                  </a:lnTo>
                  <a:lnTo>
                    <a:pt x="24" y="96"/>
                  </a:lnTo>
                  <a:lnTo>
                    <a:pt x="12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4" name="Rectangle 32"/>
            <p:cNvSpPr>
              <a:spLocks noChangeArrowheads="1"/>
            </p:cNvSpPr>
            <p:nvPr/>
          </p:nvSpPr>
          <p:spPr bwMode="ltGray">
            <a:xfrm>
              <a:off x="4238" y="1773"/>
              <a:ext cx="173" cy="2539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5" name="Rectangle 33"/>
            <p:cNvSpPr>
              <a:spLocks noChangeArrowheads="1"/>
            </p:cNvSpPr>
            <p:nvPr/>
          </p:nvSpPr>
          <p:spPr bwMode="ltGray">
            <a:xfrm>
              <a:off x="4288" y="1545"/>
              <a:ext cx="76" cy="24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6" name="AutoShape 34"/>
            <p:cNvSpPr>
              <a:spLocks noChangeArrowheads="1"/>
            </p:cNvSpPr>
            <p:nvPr/>
          </p:nvSpPr>
          <p:spPr bwMode="ltGray">
            <a:xfrm>
              <a:off x="4220" y="1743"/>
              <a:ext cx="205" cy="52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ltGray">
            <a:xfrm>
              <a:off x="4306" y="1529"/>
              <a:ext cx="252" cy="1576"/>
            </a:xfrm>
            <a:custGeom>
              <a:avLst/>
              <a:gdLst/>
              <a:ahLst/>
              <a:cxnLst>
                <a:cxn ang="0">
                  <a:pos x="252" y="1576"/>
                </a:cxn>
                <a:cxn ang="0">
                  <a:pos x="12" y="84"/>
                </a:cxn>
                <a:cxn ang="0">
                  <a:pos x="12" y="60"/>
                </a:cxn>
                <a:cxn ang="0">
                  <a:pos x="0" y="12"/>
                </a:cxn>
                <a:cxn ang="0">
                  <a:pos x="72" y="0"/>
                </a:cxn>
                <a:cxn ang="0">
                  <a:pos x="72" y="0"/>
                </a:cxn>
                <a:cxn ang="0">
                  <a:pos x="78" y="48"/>
                </a:cxn>
                <a:cxn ang="0">
                  <a:pos x="88" y="66"/>
                </a:cxn>
              </a:cxnLst>
              <a:rect l="0" t="0" r="r" b="b"/>
              <a:pathLst>
                <a:path w="252" h="1576">
                  <a:moveTo>
                    <a:pt x="252" y="1576"/>
                  </a:moveTo>
                  <a:lnTo>
                    <a:pt x="12" y="84"/>
                  </a:lnTo>
                  <a:lnTo>
                    <a:pt x="12" y="60"/>
                  </a:lnTo>
                  <a:lnTo>
                    <a:pt x="0" y="12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8" y="48"/>
                  </a:lnTo>
                  <a:lnTo>
                    <a:pt x="88" y="66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ltGray">
            <a:xfrm>
              <a:off x="4169" y="1421"/>
              <a:ext cx="317" cy="138"/>
            </a:xfrm>
            <a:custGeom>
              <a:avLst/>
              <a:gdLst/>
              <a:ahLst/>
              <a:cxnLst>
                <a:cxn ang="0">
                  <a:pos x="161" y="0"/>
                </a:cxn>
                <a:cxn ang="0">
                  <a:pos x="227" y="6"/>
                </a:cxn>
                <a:cxn ang="0">
                  <a:pos x="275" y="36"/>
                </a:cxn>
                <a:cxn ang="0">
                  <a:pos x="304" y="78"/>
                </a:cxn>
                <a:cxn ang="0">
                  <a:pos x="316" y="138"/>
                </a:cxn>
                <a:cxn ang="0">
                  <a:pos x="0" y="138"/>
                </a:cxn>
                <a:cxn ang="0">
                  <a:pos x="11" y="78"/>
                </a:cxn>
                <a:cxn ang="0">
                  <a:pos x="47" y="36"/>
                </a:cxn>
                <a:cxn ang="0">
                  <a:pos x="95" y="6"/>
                </a:cxn>
                <a:cxn ang="0">
                  <a:pos x="161" y="0"/>
                </a:cxn>
                <a:cxn ang="0">
                  <a:pos x="161" y="0"/>
                </a:cxn>
              </a:cxnLst>
              <a:rect l="0" t="0" r="r" b="b"/>
              <a:pathLst>
                <a:path w="316" h="138">
                  <a:moveTo>
                    <a:pt x="161" y="0"/>
                  </a:moveTo>
                  <a:lnTo>
                    <a:pt x="227" y="6"/>
                  </a:lnTo>
                  <a:lnTo>
                    <a:pt x="275" y="36"/>
                  </a:lnTo>
                  <a:lnTo>
                    <a:pt x="304" y="78"/>
                  </a:lnTo>
                  <a:lnTo>
                    <a:pt x="316" y="138"/>
                  </a:lnTo>
                  <a:lnTo>
                    <a:pt x="0" y="138"/>
                  </a:lnTo>
                  <a:lnTo>
                    <a:pt x="11" y="78"/>
                  </a:lnTo>
                  <a:lnTo>
                    <a:pt x="47" y="36"/>
                  </a:lnTo>
                  <a:lnTo>
                    <a:pt x="95" y="6"/>
                  </a:lnTo>
                  <a:lnTo>
                    <a:pt x="161" y="0"/>
                  </a:lnTo>
                  <a:lnTo>
                    <a:pt x="16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73767" name="Rectangle 39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73768" name="Rectangle 40"/>
          <p:cNvSpPr>
            <a:spLocks noGrp="1" noChangeArrowheads="1"/>
          </p:cNvSpPr>
          <p:nvPr>
            <p:ph type="ctrTitle"/>
          </p:nvPr>
        </p:nvSpPr>
        <p:spPr>
          <a:xfrm>
            <a:off x="685800" y="17684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9" name="Rectangle 3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0" name="Rectangle 3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1" name="Rectangle 4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FAC86D-6B09-48C6-8F1E-1E0BB4629004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="" xmlns:p14="http://schemas.microsoft.com/office/powerpoint/2010/main" val="137935520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BA132A-52CA-4420-B8B6-860DC96F106C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="" xmlns:p14="http://schemas.microsoft.com/office/powerpoint/2010/main" val="10939548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893DC21-D701-4022-8863-EA08464293DF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="" xmlns:p14="http://schemas.microsoft.com/office/powerpoint/2010/main" val="1992106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0E10E4-BC55-4E8D-9EBB-6127D999F032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="" xmlns:p14="http://schemas.microsoft.com/office/powerpoint/2010/main" val="142036618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27E0FE-BF47-41CE-9241-0914F6A7C735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="" xmlns:p14="http://schemas.microsoft.com/office/powerpoint/2010/main" val="335954239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0E37A8-2027-45C9-9911-DB2C905F12AE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="" xmlns:p14="http://schemas.microsoft.com/office/powerpoint/2010/main" val="193470790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80A15D6-E1DC-4A20-9A6B-F1C1AB880EF0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="" xmlns:p14="http://schemas.microsoft.com/office/powerpoint/2010/main" val="69404402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BAC854C-8475-4E90-9000-A3AC36A02A93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="" xmlns:p14="http://schemas.microsoft.com/office/powerpoint/2010/main" val="352287561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63241A-23EA-4788-B2F3-0ECD4FEA50A2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="" xmlns:p14="http://schemas.microsoft.com/office/powerpoint/2010/main" val="425189590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03EDB4-BFEC-4625-AA11-590E698FC898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="" xmlns:p14="http://schemas.microsoft.com/office/powerpoint/2010/main" val="345718035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0069A9-6F69-4436-94C4-98DE199D7002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="" xmlns:p14="http://schemas.microsoft.com/office/powerpoint/2010/main" val="316230480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7"/>
          <p:cNvSpPr>
            <a:spLocks noChangeShapeType="1"/>
          </p:cNvSpPr>
          <p:nvPr/>
        </p:nvSpPr>
        <p:spPr bwMode="auto">
          <a:xfrm>
            <a:off x="228600" y="990600"/>
            <a:ext cx="8610600" cy="0"/>
          </a:xfrm>
          <a:prstGeom prst="line">
            <a:avLst/>
          </a:prstGeom>
          <a:noFill/>
          <a:ln w="66675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/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228600" y="1447800"/>
            <a:ext cx="2286000" cy="2514600"/>
            <a:chOff x="144" y="912"/>
            <a:chExt cx="1440" cy="1584"/>
          </a:xfrm>
        </p:grpSpPr>
        <p:sp>
          <p:nvSpPr>
            <p:cNvPr id="6" name="Rectangle 9"/>
            <p:cNvSpPr>
              <a:spLocks noChangeArrowheads="1"/>
            </p:cNvSpPr>
            <p:nvPr/>
          </p:nvSpPr>
          <p:spPr bwMode="auto">
            <a:xfrm>
              <a:off x="960" y="912"/>
              <a:ext cx="52" cy="979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" name="Rectangle 10"/>
            <p:cNvSpPr>
              <a:spLocks noChangeArrowheads="1"/>
            </p:cNvSpPr>
            <p:nvPr/>
          </p:nvSpPr>
          <p:spPr bwMode="auto">
            <a:xfrm>
              <a:off x="844" y="912"/>
              <a:ext cx="52" cy="861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" name="Rectangle 11"/>
            <p:cNvSpPr>
              <a:spLocks noChangeArrowheads="1"/>
            </p:cNvSpPr>
            <p:nvPr/>
          </p:nvSpPr>
          <p:spPr bwMode="auto">
            <a:xfrm>
              <a:off x="727" y="912"/>
              <a:ext cx="52" cy="736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9" name="Rectangle 12"/>
            <p:cNvSpPr>
              <a:spLocks noChangeArrowheads="1"/>
            </p:cNvSpPr>
            <p:nvPr/>
          </p:nvSpPr>
          <p:spPr bwMode="auto">
            <a:xfrm>
              <a:off x="610" y="912"/>
              <a:ext cx="52" cy="612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" name="Rectangle 13"/>
            <p:cNvSpPr>
              <a:spLocks noChangeArrowheads="1"/>
            </p:cNvSpPr>
            <p:nvPr/>
          </p:nvSpPr>
          <p:spPr bwMode="auto">
            <a:xfrm>
              <a:off x="494" y="912"/>
              <a:ext cx="52" cy="493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" name="Rectangle 14"/>
            <p:cNvSpPr>
              <a:spLocks noChangeArrowheads="1"/>
            </p:cNvSpPr>
            <p:nvPr/>
          </p:nvSpPr>
          <p:spPr bwMode="auto">
            <a:xfrm>
              <a:off x="377" y="912"/>
              <a:ext cx="52" cy="361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" name="Rectangle 15"/>
            <p:cNvSpPr>
              <a:spLocks noChangeArrowheads="1"/>
            </p:cNvSpPr>
            <p:nvPr/>
          </p:nvSpPr>
          <p:spPr bwMode="auto">
            <a:xfrm>
              <a:off x="260" y="912"/>
              <a:ext cx="52" cy="249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" name="Rectangle 16"/>
            <p:cNvSpPr>
              <a:spLocks noChangeArrowheads="1"/>
            </p:cNvSpPr>
            <p:nvPr/>
          </p:nvSpPr>
          <p:spPr bwMode="auto">
            <a:xfrm>
              <a:off x="144" y="912"/>
              <a:ext cx="52" cy="125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4" name="Rectangle 17"/>
            <p:cNvSpPr>
              <a:spLocks noChangeArrowheads="1"/>
            </p:cNvSpPr>
            <p:nvPr/>
          </p:nvSpPr>
          <p:spPr bwMode="auto">
            <a:xfrm>
              <a:off x="1077" y="912"/>
              <a:ext cx="49" cy="1098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5" name="Rectangle 18"/>
            <p:cNvSpPr>
              <a:spLocks noChangeArrowheads="1"/>
            </p:cNvSpPr>
            <p:nvPr/>
          </p:nvSpPr>
          <p:spPr bwMode="auto">
            <a:xfrm>
              <a:off x="1191" y="912"/>
              <a:ext cx="49" cy="1223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6" name="Rectangle 19"/>
            <p:cNvSpPr>
              <a:spLocks noChangeArrowheads="1"/>
            </p:cNvSpPr>
            <p:nvPr/>
          </p:nvSpPr>
          <p:spPr bwMode="auto">
            <a:xfrm>
              <a:off x="1304" y="912"/>
              <a:ext cx="49" cy="1341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7" name="Rectangle 20"/>
            <p:cNvSpPr>
              <a:spLocks noChangeArrowheads="1"/>
            </p:cNvSpPr>
            <p:nvPr/>
          </p:nvSpPr>
          <p:spPr bwMode="auto">
            <a:xfrm>
              <a:off x="1418" y="912"/>
              <a:ext cx="52" cy="1466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8" name="Rectangle 21"/>
            <p:cNvSpPr>
              <a:spLocks noChangeArrowheads="1"/>
            </p:cNvSpPr>
            <p:nvPr/>
          </p:nvSpPr>
          <p:spPr bwMode="auto">
            <a:xfrm>
              <a:off x="1535" y="912"/>
              <a:ext cx="49" cy="1584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19" name="Line 22"/>
          <p:cNvSpPr>
            <a:spLocks noChangeShapeType="1"/>
          </p:cNvSpPr>
          <p:nvPr/>
        </p:nvSpPr>
        <p:spPr bwMode="auto">
          <a:xfrm>
            <a:off x="266700" y="6172200"/>
            <a:ext cx="8610600" cy="0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29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895600" y="1371600"/>
            <a:ext cx="5867400" cy="2286000"/>
          </a:xfrm>
        </p:spPr>
        <p:txBody>
          <a:bodyPr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5791200" cy="14478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600" b="1"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20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1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DA772B-407E-4C53-8338-CD41C1E369AF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="" xmlns:p14="http://schemas.microsoft.com/office/powerpoint/2010/main" val="402287183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360E68-C7A0-495B-88DB-8486272B9A9A}" type="slidenum">
              <a:rPr lang="ru-RU" altLang="en-US"/>
              <a:pPr/>
              <a:t>‹#›</a:t>
            </a:fld>
            <a:endParaRPr lang="ru-RU" altLang="en-US"/>
          </a:p>
        </p:txBody>
      </p:sp>
      <p:sp>
        <p:nvSpPr>
          <p:cNvPr id="6" name="Rectangle 22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5114204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F93A842-1F7D-4985-BA66-6B6B692F1C9A}" type="slidenum">
              <a:rPr lang="ru-RU" altLang="en-US"/>
              <a:pPr/>
              <a:t>‹#›</a:t>
            </a:fld>
            <a:endParaRPr lang="ru-RU" altLang="en-US"/>
          </a:p>
        </p:txBody>
      </p:sp>
      <p:sp>
        <p:nvSpPr>
          <p:cNvPr id="6" name="Rectangle 22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630888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676400" y="1981200"/>
            <a:ext cx="3429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57800" y="1981200"/>
            <a:ext cx="3429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D22BE4-9ED6-495B-B917-908EE3CFE60B}" type="slidenum">
              <a:rPr lang="ru-RU" altLang="en-US"/>
              <a:pPr/>
              <a:t>‹#›</a:t>
            </a:fld>
            <a:endParaRPr lang="ru-RU" altLang="en-US"/>
          </a:p>
        </p:txBody>
      </p:sp>
      <p:sp>
        <p:nvSpPr>
          <p:cNvPr id="7" name="Rectangle 22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52801582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426BD65-5F92-4778-8E1B-8128821D6DDB}" type="slidenum">
              <a:rPr lang="ru-RU" altLang="en-US"/>
              <a:pPr/>
              <a:t>‹#›</a:t>
            </a:fld>
            <a:endParaRPr lang="ru-RU" altLang="en-US"/>
          </a:p>
        </p:txBody>
      </p:sp>
      <p:sp>
        <p:nvSpPr>
          <p:cNvPr id="9" name="Rectangle 22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69615734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973D77-B533-4792-BEAE-9D1E9BC4C90C}" type="slidenum">
              <a:rPr lang="ru-RU" altLang="en-US"/>
              <a:pPr/>
              <a:t>‹#›</a:t>
            </a:fld>
            <a:endParaRPr lang="ru-RU" altLang="en-US"/>
          </a:p>
        </p:txBody>
      </p:sp>
      <p:sp>
        <p:nvSpPr>
          <p:cNvPr id="5" name="Rectangle 22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7793320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26E2C6-B1DE-4064-94DA-81AB977869DC}" type="slidenum">
              <a:rPr lang="ru-RU" altLang="en-US"/>
              <a:pPr/>
              <a:t>‹#›</a:t>
            </a:fld>
            <a:endParaRPr lang="ru-RU" altLang="en-US"/>
          </a:p>
        </p:txBody>
      </p:sp>
      <p:sp>
        <p:nvSpPr>
          <p:cNvPr id="4" name="Rectangle 22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1586263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3741B8-5471-4AC0-94FE-D60510B96DAC}" type="slidenum">
              <a:rPr lang="ru-RU" altLang="en-US"/>
              <a:pPr/>
              <a:t>‹#›</a:t>
            </a:fld>
            <a:endParaRPr lang="ru-RU" altLang="en-US"/>
          </a:p>
        </p:txBody>
      </p:sp>
      <p:sp>
        <p:nvSpPr>
          <p:cNvPr id="7" name="Rectangle 22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0306042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5244B2-3C56-4DB2-8723-9F0990D36E38}" type="slidenum">
              <a:rPr lang="ru-RU" altLang="en-US"/>
              <a:pPr/>
              <a:t>‹#›</a:t>
            </a:fld>
            <a:endParaRPr lang="ru-RU" altLang="en-US"/>
          </a:p>
        </p:txBody>
      </p:sp>
      <p:sp>
        <p:nvSpPr>
          <p:cNvPr id="7" name="Rectangle 22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62723900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74813B-6BA9-4DCA-A9A5-F9DB2740429D}" type="slidenum">
              <a:rPr lang="ru-RU" altLang="en-US"/>
              <a:pPr/>
              <a:t>‹#›</a:t>
            </a:fld>
            <a:endParaRPr lang="ru-RU" altLang="en-US"/>
          </a:p>
        </p:txBody>
      </p:sp>
      <p:sp>
        <p:nvSpPr>
          <p:cNvPr id="6" name="Rectangle 22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3142755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934200" y="457200"/>
            <a:ext cx="1752600" cy="56388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676400" y="457200"/>
            <a:ext cx="5105400" cy="56388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E32C248-EECE-4C33-BDB3-B08BEB2210C7}" type="slidenum">
              <a:rPr lang="ru-RU" altLang="en-US"/>
              <a:pPr/>
              <a:t>‹#›</a:t>
            </a:fld>
            <a:endParaRPr lang="ru-RU" altLang="en-US"/>
          </a:p>
        </p:txBody>
      </p:sp>
      <p:sp>
        <p:nvSpPr>
          <p:cNvPr id="6" name="Rectangle 22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6174040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/>
          <p:cNvSpPr>
            <a:spLocks/>
          </p:cNvSpPr>
          <p:nvPr/>
        </p:nvSpPr>
        <p:spPr bwMode="blackWhite">
          <a:xfrm>
            <a:off x="20638" y="12700"/>
            <a:ext cx="8896350" cy="6780213"/>
          </a:xfrm>
          <a:custGeom>
            <a:avLst/>
            <a:gdLst/>
            <a:ahLst/>
            <a:cxnLst>
              <a:cxn ang="0">
                <a:pos x="2822" y="0"/>
              </a:cxn>
              <a:cxn ang="0">
                <a:pos x="0" y="975"/>
              </a:cxn>
              <a:cxn ang="0">
                <a:pos x="2169" y="3619"/>
              </a:cxn>
              <a:cxn ang="0">
                <a:pos x="3985" y="1125"/>
              </a:cxn>
              <a:cxn ang="0">
                <a:pos x="2822" y="0"/>
              </a:cxn>
              <a:cxn ang="0">
                <a:pos x="2822" y="0"/>
              </a:cxn>
            </a:cxnLst>
            <a:rect l="0" t="0" r="r" b="b"/>
            <a:pathLst>
              <a:path w="3985" h="3619">
                <a:moveTo>
                  <a:pt x="2822" y="0"/>
                </a:moveTo>
                <a:lnTo>
                  <a:pt x="0" y="975"/>
                </a:lnTo>
                <a:lnTo>
                  <a:pt x="2169" y="3619"/>
                </a:lnTo>
                <a:lnTo>
                  <a:pt x="3985" y="1125"/>
                </a:lnTo>
                <a:lnTo>
                  <a:pt x="2822" y="0"/>
                </a:lnTo>
                <a:lnTo>
                  <a:pt x="2822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195263" y="234950"/>
            <a:ext cx="3787775" cy="1778000"/>
            <a:chOff x="123" y="148"/>
            <a:chExt cx="2386" cy="1120"/>
          </a:xfrm>
        </p:grpSpPr>
        <p:sp>
          <p:nvSpPr>
            <p:cNvPr id="6" name="Freeform 9"/>
            <p:cNvSpPr>
              <a:spLocks/>
            </p:cNvSpPr>
            <p:nvPr userDrawn="1"/>
          </p:nvSpPr>
          <p:spPr bwMode="auto">
            <a:xfrm>
              <a:off x="177" y="177"/>
              <a:ext cx="2250" cy="1017"/>
            </a:xfrm>
            <a:custGeom>
              <a:avLst/>
              <a:gdLst/>
              <a:ahLst/>
              <a:cxnLst>
                <a:cxn ang="0">
                  <a:pos x="794" y="395"/>
                </a:cxn>
                <a:cxn ang="0">
                  <a:pos x="710" y="318"/>
                </a:cxn>
                <a:cxn ang="0">
                  <a:pos x="556" y="210"/>
                </a:cxn>
                <a:cxn ang="0">
                  <a:pos x="71" y="0"/>
                </a:cxn>
                <a:cxn ang="0">
                  <a:pos x="23" y="20"/>
                </a:cxn>
                <a:cxn ang="0">
                  <a:pos x="0" y="83"/>
                </a:cxn>
                <a:cxn ang="0">
                  <a:pos x="28" y="155"/>
                </a:cxn>
                <a:cxn ang="0">
                  <a:pos x="570" y="409"/>
                </a:cxn>
                <a:cxn ang="0">
                  <a:pos x="689" y="393"/>
                </a:cxn>
                <a:cxn ang="0">
                  <a:pos x="785" y="414"/>
                </a:cxn>
                <a:cxn ang="0">
                  <a:pos x="794" y="395"/>
                </a:cxn>
                <a:cxn ang="0">
                  <a:pos x="794" y="395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" name="Freeform 10"/>
            <p:cNvSpPr>
              <a:spLocks/>
            </p:cNvSpPr>
            <p:nvPr userDrawn="1"/>
          </p:nvSpPr>
          <p:spPr bwMode="auto">
            <a:xfrm>
              <a:off x="166" y="261"/>
              <a:ext cx="2244" cy="1007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" name="Freeform 11"/>
            <p:cNvSpPr>
              <a:spLocks/>
            </p:cNvSpPr>
            <p:nvPr userDrawn="1"/>
          </p:nvSpPr>
          <p:spPr bwMode="auto">
            <a:xfrm>
              <a:off x="474" y="344"/>
              <a:ext cx="1488" cy="919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grpSp>
          <p:nvGrpSpPr>
            <p:cNvPr id="9" name="Group 12"/>
            <p:cNvGrpSpPr>
              <a:grpSpLocks/>
            </p:cNvGrpSpPr>
            <p:nvPr userDrawn="1"/>
          </p:nvGrpSpPr>
          <p:grpSpPr bwMode="auto">
            <a:xfrm>
              <a:off x="123" y="148"/>
              <a:ext cx="2386" cy="1081"/>
              <a:chOff x="123" y="148"/>
              <a:chExt cx="2386" cy="1081"/>
            </a:xfrm>
          </p:grpSpPr>
          <p:sp>
            <p:nvSpPr>
              <p:cNvPr id="10" name="Freeform 13"/>
              <p:cNvSpPr>
                <a:spLocks/>
              </p:cNvSpPr>
              <p:nvPr userDrawn="1"/>
            </p:nvSpPr>
            <p:spPr bwMode="auto">
              <a:xfrm>
                <a:off x="2005" y="934"/>
                <a:ext cx="212" cy="214"/>
              </a:xfrm>
              <a:custGeom>
                <a:avLst/>
                <a:gdLst/>
                <a:ahLst/>
                <a:cxnLst>
                  <a:cxn ang="0">
                    <a:pos x="110" y="0"/>
                  </a:cxn>
                  <a:cxn ang="0">
                    <a:pos x="40" y="66"/>
                  </a:cxn>
                  <a:cxn ang="0">
                    <a:pos x="0" y="173"/>
                  </a:cxn>
                  <a:cxn ang="0">
                    <a:pos x="80" y="160"/>
                  </a:cxn>
                  <a:cxn ang="0">
                    <a:pos x="103" y="84"/>
                  </a:cxn>
                  <a:cxn ang="0">
                    <a:pos x="150" y="27"/>
                  </a:cxn>
                  <a:cxn ang="0">
                    <a:pos x="110" y="0"/>
                  </a:cxn>
                  <a:cxn ang="0">
                    <a:pos x="110" y="0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1" name="Freeform 14"/>
              <p:cNvSpPr>
                <a:spLocks/>
              </p:cNvSpPr>
              <p:nvPr userDrawn="1"/>
            </p:nvSpPr>
            <p:spPr bwMode="auto">
              <a:xfrm>
                <a:off x="123" y="148"/>
                <a:ext cx="2386" cy="1081"/>
              </a:xfrm>
              <a:custGeom>
                <a:avLst/>
                <a:gdLst/>
                <a:ahLst/>
                <a:cxnLst>
                  <a:cxn ang="0">
                    <a:pos x="156" y="0"/>
                  </a:cxn>
                  <a:cxn ang="0">
                    <a:pos x="63" y="52"/>
                  </a:cxn>
                  <a:cxn ang="0">
                    <a:pos x="0" y="208"/>
                  </a:cxn>
                  <a:cxn ang="0">
                    <a:pos x="67" y="358"/>
                  </a:cxn>
                  <a:cxn ang="0">
                    <a:pos x="1182" y="867"/>
                  </a:cxn>
                  <a:cxn ang="0">
                    <a:pos x="1422" y="835"/>
                  </a:cxn>
                  <a:cxn ang="0">
                    <a:pos x="1616" y="880"/>
                  </a:cxn>
                  <a:cxn ang="0">
                    <a:pos x="1684" y="808"/>
                  </a:cxn>
                  <a:cxn ang="0">
                    <a:pos x="1502" y="664"/>
                  </a:cxn>
                  <a:cxn ang="0">
                    <a:pos x="1428" y="512"/>
                  </a:cxn>
                  <a:cxn ang="0">
                    <a:pos x="1369" y="527"/>
                  </a:cxn>
                  <a:cxn ang="0">
                    <a:pos x="1439" y="664"/>
                  </a:cxn>
                  <a:cxn ang="0">
                    <a:pos x="1578" y="810"/>
                  </a:cxn>
                  <a:cxn ang="0">
                    <a:pos x="1413" y="787"/>
                  </a:cxn>
                  <a:cxn ang="0">
                    <a:pos x="1219" y="814"/>
                  </a:cxn>
                  <a:cxn ang="0">
                    <a:pos x="1255" y="650"/>
                  </a:cxn>
                  <a:cxn ang="0">
                    <a:pos x="1338" y="538"/>
                  </a:cxn>
                  <a:cxn ang="0">
                    <a:pos x="1241" y="552"/>
                  </a:cxn>
                  <a:cxn ang="0">
                    <a:pos x="1165" y="658"/>
                  </a:cxn>
                  <a:cxn ang="0">
                    <a:pos x="1139" y="791"/>
                  </a:cxn>
                  <a:cxn ang="0">
                    <a:pos x="107" y="310"/>
                  </a:cxn>
                  <a:cxn ang="0">
                    <a:pos x="80" y="215"/>
                  </a:cxn>
                  <a:cxn ang="0">
                    <a:pos x="103" y="95"/>
                  </a:cxn>
                  <a:cxn ang="0">
                    <a:pos x="217" y="0"/>
                  </a:cxn>
                  <a:cxn ang="0">
                    <a:pos x="156" y="0"/>
                  </a:cxn>
                  <a:cxn ang="0">
                    <a:pos x="156" y="0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2" name="Freeform 15"/>
              <p:cNvSpPr>
                <a:spLocks/>
              </p:cNvSpPr>
              <p:nvPr userDrawn="1"/>
            </p:nvSpPr>
            <p:spPr bwMode="auto">
              <a:xfrm>
                <a:off x="324" y="158"/>
                <a:ext cx="1686" cy="614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3" name="Freeform 16"/>
              <p:cNvSpPr>
                <a:spLocks/>
              </p:cNvSpPr>
              <p:nvPr userDrawn="1"/>
            </p:nvSpPr>
            <p:spPr bwMode="auto">
              <a:xfrm>
                <a:off x="409" y="251"/>
                <a:ext cx="227" cy="410"/>
              </a:xfrm>
              <a:custGeom>
                <a:avLst/>
                <a:gdLst/>
                <a:ahLst/>
                <a:cxnLst>
                  <a:cxn ang="0">
                    <a:pos x="116" y="0"/>
                  </a:cxn>
                  <a:cxn ang="0">
                    <a:pos x="19" y="106"/>
                  </a:cxn>
                  <a:cxn ang="0">
                    <a:pos x="0" y="230"/>
                  </a:cxn>
                  <a:cxn ang="0">
                    <a:pos x="33" y="314"/>
                  </a:cxn>
                  <a:cxn ang="0">
                    <a:pos x="94" y="335"/>
                  </a:cxn>
                  <a:cxn ang="0">
                    <a:pos x="76" y="154"/>
                  </a:cxn>
                  <a:cxn ang="0">
                    <a:pos x="160" y="17"/>
                  </a:cxn>
                  <a:cxn ang="0">
                    <a:pos x="116" y="0"/>
                  </a:cxn>
                  <a:cxn ang="0">
                    <a:pos x="116" y="0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4" name="Freeform 17"/>
              <p:cNvSpPr>
                <a:spLocks/>
              </p:cNvSpPr>
              <p:nvPr userDrawn="1"/>
            </p:nvSpPr>
            <p:spPr bwMode="auto">
              <a:xfrm>
                <a:off x="846" y="536"/>
                <a:ext cx="691" cy="364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grpSp>
        <p:nvGrpSpPr>
          <p:cNvPr id="15" name="Group 18"/>
          <p:cNvGrpSpPr>
            <a:grpSpLocks/>
          </p:cNvGrpSpPr>
          <p:nvPr/>
        </p:nvGrpSpPr>
        <p:grpSpPr bwMode="auto">
          <a:xfrm>
            <a:off x="7915275" y="4368800"/>
            <a:ext cx="742950" cy="1058863"/>
            <a:chOff x="4986" y="2752"/>
            <a:chExt cx="468" cy="667"/>
          </a:xfrm>
        </p:grpSpPr>
        <p:sp>
          <p:nvSpPr>
            <p:cNvPr id="16" name="Freeform 19"/>
            <p:cNvSpPr>
              <a:spLocks/>
            </p:cNvSpPr>
            <p:nvPr userDrawn="1"/>
          </p:nvSpPr>
          <p:spPr bwMode="auto">
            <a:xfrm rot="7320404">
              <a:off x="4909" y="2936"/>
              <a:ext cx="629" cy="293"/>
            </a:xfrm>
            <a:custGeom>
              <a:avLst/>
              <a:gdLst/>
              <a:ahLst/>
              <a:cxnLst>
                <a:cxn ang="0">
                  <a:pos x="794" y="395"/>
                </a:cxn>
                <a:cxn ang="0">
                  <a:pos x="710" y="318"/>
                </a:cxn>
                <a:cxn ang="0">
                  <a:pos x="556" y="210"/>
                </a:cxn>
                <a:cxn ang="0">
                  <a:pos x="71" y="0"/>
                </a:cxn>
                <a:cxn ang="0">
                  <a:pos x="23" y="20"/>
                </a:cxn>
                <a:cxn ang="0">
                  <a:pos x="0" y="83"/>
                </a:cxn>
                <a:cxn ang="0">
                  <a:pos x="28" y="155"/>
                </a:cxn>
                <a:cxn ang="0">
                  <a:pos x="570" y="409"/>
                </a:cxn>
                <a:cxn ang="0">
                  <a:pos x="689" y="393"/>
                </a:cxn>
                <a:cxn ang="0">
                  <a:pos x="785" y="414"/>
                </a:cxn>
                <a:cxn ang="0">
                  <a:pos x="794" y="395"/>
                </a:cxn>
                <a:cxn ang="0">
                  <a:pos x="794" y="395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7" name="Freeform 20"/>
            <p:cNvSpPr>
              <a:spLocks/>
            </p:cNvSpPr>
            <p:nvPr userDrawn="1"/>
          </p:nvSpPr>
          <p:spPr bwMode="auto">
            <a:xfrm rot="7320404">
              <a:off x="4893" y="2923"/>
              <a:ext cx="627" cy="290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8" name="Freeform 21"/>
            <p:cNvSpPr>
              <a:spLocks/>
            </p:cNvSpPr>
            <p:nvPr userDrawn="1"/>
          </p:nvSpPr>
          <p:spPr bwMode="auto">
            <a:xfrm rot="7320404">
              <a:off x="5000" y="2913"/>
              <a:ext cx="416" cy="265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grpSp>
          <p:nvGrpSpPr>
            <p:cNvPr id="19" name="Group 22"/>
            <p:cNvGrpSpPr>
              <a:grpSpLocks/>
            </p:cNvGrpSpPr>
            <p:nvPr userDrawn="1"/>
          </p:nvGrpSpPr>
          <p:grpSpPr bwMode="auto">
            <a:xfrm>
              <a:off x="4986" y="2752"/>
              <a:ext cx="469" cy="667"/>
              <a:chOff x="4986" y="2752"/>
              <a:chExt cx="469" cy="667"/>
            </a:xfrm>
          </p:grpSpPr>
          <p:sp>
            <p:nvSpPr>
              <p:cNvPr id="20" name="Freeform 23"/>
              <p:cNvSpPr>
                <a:spLocks/>
              </p:cNvSpPr>
              <p:nvPr userDrawn="1"/>
            </p:nvSpPr>
            <p:spPr bwMode="auto">
              <a:xfrm rot="7320404">
                <a:off x="4987" y="3190"/>
                <a:ext cx="59" cy="61"/>
              </a:xfrm>
              <a:custGeom>
                <a:avLst/>
                <a:gdLst/>
                <a:ahLst/>
                <a:cxnLst>
                  <a:cxn ang="0">
                    <a:pos x="110" y="0"/>
                  </a:cxn>
                  <a:cxn ang="0">
                    <a:pos x="40" y="66"/>
                  </a:cxn>
                  <a:cxn ang="0">
                    <a:pos x="0" y="173"/>
                  </a:cxn>
                  <a:cxn ang="0">
                    <a:pos x="80" y="160"/>
                  </a:cxn>
                  <a:cxn ang="0">
                    <a:pos x="103" y="84"/>
                  </a:cxn>
                  <a:cxn ang="0">
                    <a:pos x="150" y="27"/>
                  </a:cxn>
                  <a:cxn ang="0">
                    <a:pos x="110" y="0"/>
                  </a:cxn>
                  <a:cxn ang="0">
                    <a:pos x="110" y="0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1" name="Freeform 24"/>
              <p:cNvSpPr>
                <a:spLocks/>
              </p:cNvSpPr>
              <p:nvPr userDrawn="1"/>
            </p:nvSpPr>
            <p:spPr bwMode="auto">
              <a:xfrm rot="7320404">
                <a:off x="4887" y="2930"/>
                <a:ext cx="667" cy="311"/>
              </a:xfrm>
              <a:custGeom>
                <a:avLst/>
                <a:gdLst/>
                <a:ahLst/>
                <a:cxnLst>
                  <a:cxn ang="0">
                    <a:pos x="156" y="0"/>
                  </a:cxn>
                  <a:cxn ang="0">
                    <a:pos x="63" y="52"/>
                  </a:cxn>
                  <a:cxn ang="0">
                    <a:pos x="0" y="208"/>
                  </a:cxn>
                  <a:cxn ang="0">
                    <a:pos x="67" y="358"/>
                  </a:cxn>
                  <a:cxn ang="0">
                    <a:pos x="1182" y="867"/>
                  </a:cxn>
                  <a:cxn ang="0">
                    <a:pos x="1422" y="835"/>
                  </a:cxn>
                  <a:cxn ang="0">
                    <a:pos x="1616" y="880"/>
                  </a:cxn>
                  <a:cxn ang="0">
                    <a:pos x="1684" y="808"/>
                  </a:cxn>
                  <a:cxn ang="0">
                    <a:pos x="1502" y="664"/>
                  </a:cxn>
                  <a:cxn ang="0">
                    <a:pos x="1428" y="512"/>
                  </a:cxn>
                  <a:cxn ang="0">
                    <a:pos x="1369" y="527"/>
                  </a:cxn>
                  <a:cxn ang="0">
                    <a:pos x="1439" y="664"/>
                  </a:cxn>
                  <a:cxn ang="0">
                    <a:pos x="1578" y="810"/>
                  </a:cxn>
                  <a:cxn ang="0">
                    <a:pos x="1413" y="787"/>
                  </a:cxn>
                  <a:cxn ang="0">
                    <a:pos x="1219" y="814"/>
                  </a:cxn>
                  <a:cxn ang="0">
                    <a:pos x="1255" y="650"/>
                  </a:cxn>
                  <a:cxn ang="0">
                    <a:pos x="1338" y="538"/>
                  </a:cxn>
                  <a:cxn ang="0">
                    <a:pos x="1241" y="552"/>
                  </a:cxn>
                  <a:cxn ang="0">
                    <a:pos x="1165" y="658"/>
                  </a:cxn>
                  <a:cxn ang="0">
                    <a:pos x="1139" y="791"/>
                  </a:cxn>
                  <a:cxn ang="0">
                    <a:pos x="107" y="310"/>
                  </a:cxn>
                  <a:cxn ang="0">
                    <a:pos x="80" y="215"/>
                  </a:cxn>
                  <a:cxn ang="0">
                    <a:pos x="103" y="95"/>
                  </a:cxn>
                  <a:cxn ang="0">
                    <a:pos x="217" y="0"/>
                  </a:cxn>
                  <a:cxn ang="0">
                    <a:pos x="156" y="0"/>
                  </a:cxn>
                  <a:cxn ang="0">
                    <a:pos x="156" y="0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2" name="Freeform 25"/>
              <p:cNvSpPr>
                <a:spLocks/>
              </p:cNvSpPr>
              <p:nvPr userDrawn="1"/>
            </p:nvSpPr>
            <p:spPr bwMode="auto">
              <a:xfrm rot="7320404">
                <a:off x="5062" y="2997"/>
                <a:ext cx="472" cy="176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3" name="Freeform 26"/>
              <p:cNvSpPr>
                <a:spLocks/>
              </p:cNvSpPr>
              <p:nvPr userDrawn="1"/>
            </p:nvSpPr>
            <p:spPr bwMode="auto">
              <a:xfrm rot="7320404">
                <a:off x="5364" y="2873"/>
                <a:ext cx="63" cy="118"/>
              </a:xfrm>
              <a:custGeom>
                <a:avLst/>
                <a:gdLst/>
                <a:ahLst/>
                <a:cxnLst>
                  <a:cxn ang="0">
                    <a:pos x="116" y="0"/>
                  </a:cxn>
                  <a:cxn ang="0">
                    <a:pos x="19" y="106"/>
                  </a:cxn>
                  <a:cxn ang="0">
                    <a:pos x="0" y="230"/>
                  </a:cxn>
                  <a:cxn ang="0">
                    <a:pos x="33" y="314"/>
                  </a:cxn>
                  <a:cxn ang="0">
                    <a:pos x="94" y="335"/>
                  </a:cxn>
                  <a:cxn ang="0">
                    <a:pos x="76" y="154"/>
                  </a:cxn>
                  <a:cxn ang="0">
                    <a:pos x="160" y="17"/>
                  </a:cxn>
                  <a:cxn ang="0">
                    <a:pos x="116" y="0"/>
                  </a:cxn>
                  <a:cxn ang="0">
                    <a:pos x="116" y="0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4" name="Freeform 27"/>
              <p:cNvSpPr>
                <a:spLocks/>
              </p:cNvSpPr>
              <p:nvPr userDrawn="1"/>
            </p:nvSpPr>
            <p:spPr bwMode="auto">
              <a:xfrm rot="7320404">
                <a:off x="5137" y="3000"/>
                <a:ext cx="193" cy="104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sp>
        <p:nvSpPr>
          <p:cNvPr id="25" name="Freeform 28"/>
          <p:cNvSpPr>
            <a:spLocks/>
          </p:cNvSpPr>
          <p:nvPr/>
        </p:nvSpPr>
        <p:spPr bwMode="auto">
          <a:xfrm>
            <a:off x="901700" y="5054600"/>
            <a:ext cx="6807200" cy="72866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16" y="256"/>
              </a:cxn>
              <a:cxn ang="0">
                <a:pos x="1560" y="144"/>
              </a:cxn>
              <a:cxn ang="0">
                <a:pos x="1856" y="376"/>
              </a:cxn>
              <a:cxn ang="0">
                <a:pos x="2344" y="152"/>
              </a:cxn>
              <a:cxn ang="0">
                <a:pos x="3536" y="456"/>
              </a:cxn>
              <a:cxn ang="0">
                <a:pos x="4288" y="136"/>
              </a:cxn>
            </a:cxnLst>
            <a:rect l="0" t="0" r="r" b="b"/>
            <a:pathLst>
              <a:path w="4288" h="459">
                <a:moveTo>
                  <a:pt x="0" y="0"/>
                </a:moveTo>
                <a:cubicBezTo>
                  <a:pt x="136" y="43"/>
                  <a:pt x="556" y="232"/>
                  <a:pt x="816" y="256"/>
                </a:cubicBezTo>
                <a:cubicBezTo>
                  <a:pt x="1076" y="280"/>
                  <a:pt x="1387" y="124"/>
                  <a:pt x="1560" y="144"/>
                </a:cubicBezTo>
                <a:cubicBezTo>
                  <a:pt x="1733" y="164"/>
                  <a:pt x="1725" y="375"/>
                  <a:pt x="1856" y="376"/>
                </a:cubicBezTo>
                <a:cubicBezTo>
                  <a:pt x="1987" y="377"/>
                  <a:pt x="2064" y="139"/>
                  <a:pt x="2344" y="152"/>
                </a:cubicBezTo>
                <a:cubicBezTo>
                  <a:pt x="2624" y="165"/>
                  <a:pt x="3212" y="459"/>
                  <a:pt x="3536" y="456"/>
                </a:cubicBezTo>
                <a:cubicBezTo>
                  <a:pt x="3860" y="453"/>
                  <a:pt x="4165" y="188"/>
                  <a:pt x="4288" y="136"/>
                </a:cubicBezTo>
              </a:path>
            </a:pathLst>
          </a:custGeom>
          <a:noFill/>
          <a:ln w="76200" cap="flat" cmpd="sng">
            <a:solidFill>
              <a:schemeClr val="folHlink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6" name="Freeform 29"/>
          <p:cNvSpPr>
            <a:spLocks/>
          </p:cNvSpPr>
          <p:nvPr/>
        </p:nvSpPr>
        <p:spPr bwMode="auto">
          <a:xfrm>
            <a:off x="4076700" y="1930400"/>
            <a:ext cx="889000" cy="381000"/>
          </a:xfrm>
          <a:custGeom>
            <a:avLst/>
            <a:gdLst/>
            <a:ahLst/>
            <a:cxnLst>
              <a:cxn ang="0">
                <a:pos x="0" y="32"/>
              </a:cxn>
              <a:cxn ang="0">
                <a:pos x="280" y="144"/>
              </a:cxn>
              <a:cxn ang="0">
                <a:pos x="448" y="16"/>
              </a:cxn>
              <a:cxn ang="0">
                <a:pos x="560" y="240"/>
              </a:cxn>
            </a:cxnLst>
            <a:rect l="0" t="0" r="r" b="b"/>
            <a:pathLst>
              <a:path w="560" h="240">
                <a:moveTo>
                  <a:pt x="0" y="32"/>
                </a:moveTo>
                <a:cubicBezTo>
                  <a:pt x="102" y="89"/>
                  <a:pt x="205" y="147"/>
                  <a:pt x="280" y="144"/>
                </a:cubicBezTo>
                <a:cubicBezTo>
                  <a:pt x="355" y="141"/>
                  <a:pt x="401" y="0"/>
                  <a:pt x="448" y="16"/>
                </a:cubicBezTo>
                <a:cubicBezTo>
                  <a:pt x="495" y="32"/>
                  <a:pt x="541" y="201"/>
                  <a:pt x="560" y="240"/>
                </a:cubicBezTo>
              </a:path>
            </a:pathLst>
          </a:custGeom>
          <a:noFill/>
          <a:ln w="114300" cmpd="sng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371600" y="1511300"/>
            <a:ext cx="6400800" cy="2273300"/>
          </a:xfrm>
          <a:effectLst>
            <a:outerShdw dist="45791" dir="2021404" algn="ctr" rotWithShape="0">
              <a:schemeClr val="bg2"/>
            </a:outerShdw>
          </a:effectLst>
        </p:spPr>
        <p:txBody>
          <a:bodyPr/>
          <a:lstStyle>
            <a:lvl1pPr>
              <a:defRPr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8909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49400" y="4051300"/>
            <a:ext cx="6032500" cy="1003300"/>
          </a:xfrm>
        </p:spPr>
        <p:txBody>
          <a:bodyPr/>
          <a:lstStyle>
            <a:lvl1pPr marL="0" indent="0" algn="ctr">
              <a:buFontTx/>
              <a:buNone/>
              <a:defRPr sz="28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27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8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9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CFEADD25-ABC4-4DAC-9468-EB944BFB4B16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="" xmlns:p14="http://schemas.microsoft.com/office/powerpoint/2010/main" val="373494045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6A4BAA-2620-4AF0-9D35-D28A911AFB4A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="" xmlns:p14="http://schemas.microsoft.com/office/powerpoint/2010/main" val="250300702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0D8968E-599A-4F42-96F7-BFF5CB5DBFD4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="" xmlns:p14="http://schemas.microsoft.com/office/powerpoint/2010/main" val="1079736247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828800"/>
            <a:ext cx="3771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10100" y="1828800"/>
            <a:ext cx="3771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A9675A6-5B39-4238-9AB4-340A9B5BAE93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="" xmlns:p14="http://schemas.microsoft.com/office/powerpoint/2010/main" val="28802369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C05089-AD49-4B05-829B-5FE78C5ED744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="" xmlns:p14="http://schemas.microsoft.com/office/powerpoint/2010/main" val="52396723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52401F2-7604-45AF-AC3B-6D2CE9C90FE1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="" xmlns:p14="http://schemas.microsoft.com/office/powerpoint/2010/main" val="1160492455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729269-C50C-4A51-BCF8-C97D2CE15959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="" xmlns:p14="http://schemas.microsoft.com/office/powerpoint/2010/main" val="1023317390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67BC71-1E97-4128-8AF7-72D0DAA09454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="" xmlns:p14="http://schemas.microsoft.com/office/powerpoint/2010/main" val="345931266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66423AA-5966-4CB8-AC60-69DED03B34ED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="" xmlns:p14="http://schemas.microsoft.com/office/powerpoint/2010/main" val="768406072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5E6307-AC22-47CD-BD49-4CE642FF2C12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="" xmlns:p14="http://schemas.microsoft.com/office/powerpoint/2010/main" val="224124270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457950" y="152400"/>
            <a:ext cx="1924050" cy="53340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152400"/>
            <a:ext cx="5619750" cy="53340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24A47C9-BD46-4719-A5FA-88CC64921024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="" xmlns:p14="http://schemas.microsoft.com/office/powerpoint/2010/main" val="2921375309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B0AF312-1E06-4E38-A449-56F020AD4579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="" xmlns:p14="http://schemas.microsoft.com/office/powerpoint/2010/main" val="394133174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EE2BD7F-C8CA-437C-B55A-7E3323F130B6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="" xmlns:p14="http://schemas.microsoft.com/office/powerpoint/2010/main" val="2867621098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31509AA-010A-4C1F-8793-B259D7A01FA4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="" xmlns:p14="http://schemas.microsoft.com/office/powerpoint/2010/main" val="325494516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B730B7E-8996-4002-988B-55EC4EC2807C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="" xmlns:p14="http://schemas.microsoft.com/office/powerpoint/2010/main" val="355676361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FAAB00-0CF4-415F-8105-D1E4D4E5ACF4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="" xmlns:p14="http://schemas.microsoft.com/office/powerpoint/2010/main" val="1073675859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26A22F-459C-49FC-8865-6816D7287E94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="" xmlns:p14="http://schemas.microsoft.com/office/powerpoint/2010/main" val="655057860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4E7631-0841-436C-922F-EBC6168E6A56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="" xmlns:p14="http://schemas.microsoft.com/office/powerpoint/2010/main" val="25192884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6243C0-BF7B-4C95-BC34-79A734A573E0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="" xmlns:p14="http://schemas.microsoft.com/office/powerpoint/2010/main" val="3913826805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63BDEB-0336-492D-9BB4-988C3D8600EE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="" xmlns:p14="http://schemas.microsoft.com/office/powerpoint/2010/main" val="264579996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548453E-E41B-4F5A-B649-7AED573C7262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="" xmlns:p14="http://schemas.microsoft.com/office/powerpoint/2010/main" val="3372709766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C896F81-A4B3-426F-B74C-D2A8C964037B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="" xmlns:p14="http://schemas.microsoft.com/office/powerpoint/2010/main" val="3489760059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8763000" cy="5943600"/>
            <a:chOff x="0" y="0"/>
            <a:chExt cx="5520" cy="3744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1104" cy="307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grpSp>
          <p:nvGrpSpPr>
            <p:cNvPr id="6" name="Group 4"/>
            <p:cNvGrpSpPr>
              <a:grpSpLocks/>
            </p:cNvGrpSpPr>
            <p:nvPr userDrawn="1"/>
          </p:nvGrpSpPr>
          <p:grpSpPr bwMode="auto">
            <a:xfrm>
              <a:off x="0" y="2208"/>
              <a:ext cx="5520" cy="1536"/>
              <a:chOff x="0" y="2208"/>
              <a:chExt cx="5520" cy="1536"/>
            </a:xfrm>
          </p:grpSpPr>
          <p:sp>
            <p:nvSpPr>
              <p:cNvPr id="10" name="Rectangle 5"/>
              <p:cNvSpPr>
                <a:spLocks noChangeArrowheads="1"/>
              </p:cNvSpPr>
              <p:nvPr/>
            </p:nvSpPr>
            <p:spPr bwMode="ltGray">
              <a:xfrm>
                <a:off x="624" y="2208"/>
                <a:ext cx="4896" cy="1536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1" name="Rectangle 6"/>
              <p:cNvSpPr>
                <a:spLocks noChangeArrowheads="1"/>
              </p:cNvSpPr>
              <p:nvPr/>
            </p:nvSpPr>
            <p:spPr bwMode="white">
              <a:xfrm>
                <a:off x="654" y="2352"/>
                <a:ext cx="4818" cy="1347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2" name="Line 7"/>
              <p:cNvSpPr>
                <a:spLocks noChangeShapeType="1"/>
              </p:cNvSpPr>
              <p:nvPr/>
            </p:nvSpPr>
            <p:spPr bwMode="auto">
              <a:xfrm>
                <a:off x="0" y="3072"/>
                <a:ext cx="624" cy="0"/>
              </a:xfrm>
              <a:prstGeom prst="line">
                <a:avLst/>
              </a:prstGeom>
              <a:noFill/>
              <a:ln w="50800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7" name="Group 8"/>
            <p:cNvGrpSpPr>
              <a:grpSpLocks/>
            </p:cNvGrpSpPr>
            <p:nvPr userDrawn="1"/>
          </p:nvGrpSpPr>
          <p:grpSpPr bwMode="auto">
            <a:xfrm>
              <a:off x="400" y="336"/>
              <a:ext cx="5088" cy="192"/>
              <a:chOff x="400" y="336"/>
              <a:chExt cx="5088" cy="192"/>
            </a:xfrm>
          </p:grpSpPr>
          <p:sp>
            <p:nvSpPr>
              <p:cNvPr id="8" name="Rectangle 9"/>
              <p:cNvSpPr>
                <a:spLocks noChangeArrowheads="1"/>
              </p:cNvSpPr>
              <p:nvPr/>
            </p:nvSpPr>
            <p:spPr bwMode="auto">
              <a:xfrm>
                <a:off x="3952" y="336"/>
                <a:ext cx="1536" cy="192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" name="Line 10"/>
              <p:cNvSpPr>
                <a:spLocks noChangeShapeType="1"/>
              </p:cNvSpPr>
              <p:nvPr/>
            </p:nvSpPr>
            <p:spPr bwMode="auto">
              <a:xfrm>
                <a:off x="400" y="432"/>
                <a:ext cx="5088" cy="0"/>
              </a:xfrm>
              <a:prstGeom prst="line">
                <a:avLst/>
              </a:prstGeom>
              <a:noFill/>
              <a:ln w="44450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sp>
        <p:nvSpPr>
          <p:cNvPr id="101387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2057400" y="1143000"/>
            <a:ext cx="6629400" cy="22098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01388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962400"/>
            <a:ext cx="6858000" cy="1600200"/>
          </a:xfrm>
        </p:spPr>
        <p:txBody>
          <a:bodyPr anchor="ctr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dt" sz="half" idx="10"/>
          </p:nvPr>
        </p:nvSpPr>
        <p:spPr>
          <a:xfrm>
            <a:off x="912813" y="6251575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4388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64FFC2-F119-4923-BEA1-426E2B15BF74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="" xmlns:p14="http://schemas.microsoft.com/office/powerpoint/2010/main" val="4038766852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E6CF88-B85A-46BE-A87A-BD343A8DD6CB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="" xmlns:p14="http://schemas.microsoft.com/office/powerpoint/2010/main" val="403645206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B42B38-1195-441A-867A-F5E9E34BF227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="" xmlns:p14="http://schemas.microsoft.com/office/powerpoint/2010/main" val="2940199605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E39B92-18EE-4409-976E-751E3261517C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="" xmlns:p14="http://schemas.microsoft.com/office/powerpoint/2010/main" val="569916666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A04817-EA72-43D8-9CF1-7069F2A0483F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="" xmlns:p14="http://schemas.microsoft.com/office/powerpoint/2010/main" val="3280220210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F75A77-EF19-4173-9518-3E1E47EDFA45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="" xmlns:p14="http://schemas.microsoft.com/office/powerpoint/2010/main" val="32448905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52783E-1A19-428E-BFD6-A585D60C13D3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="" xmlns:p14="http://schemas.microsoft.com/office/powerpoint/2010/main" val="3804414750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89588F-012E-4739-8DEA-FE0CA3736DAB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="" xmlns:p14="http://schemas.microsoft.com/office/powerpoint/2010/main" val="3945275310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30C871-1364-419E-A29E-7EBB40326350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="" xmlns:p14="http://schemas.microsoft.com/office/powerpoint/2010/main" val="2884425247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B309C08-B90D-4AA1-9B8E-321AA8503805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="" xmlns:p14="http://schemas.microsoft.com/office/powerpoint/2010/main" val="338221688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43700" y="277813"/>
            <a:ext cx="1943100" cy="5853112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7813"/>
            <a:ext cx="5676900" cy="585311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AF520C7-00EC-4701-8544-BC82521D18BA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="" xmlns:p14="http://schemas.microsoft.com/office/powerpoint/2010/main" val="1862199649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-6350" y="20638"/>
            <a:ext cx="9144000" cy="6858000"/>
            <a:chOff x="0" y="0"/>
            <a:chExt cx="5760" cy="4320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3072"/>
              <a:ext cx="5760" cy="1248"/>
            </a:xfrm>
            <a:custGeom>
              <a:avLst/>
              <a:gdLst/>
              <a:ahLst/>
              <a:cxnLst>
                <a:cxn ang="0">
                  <a:pos x="6027" y="2296"/>
                </a:cxn>
                <a:cxn ang="0">
                  <a:pos x="0" y="2296"/>
                </a:cxn>
                <a:cxn ang="0">
                  <a:pos x="0" y="0"/>
                </a:cxn>
                <a:cxn ang="0">
                  <a:pos x="6027" y="0"/>
                </a:cxn>
                <a:cxn ang="0">
                  <a:pos x="6027" y="2296"/>
                </a:cxn>
                <a:cxn ang="0">
                  <a:pos x="6027" y="2296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0" y="0"/>
              <a:ext cx="5760" cy="3072"/>
            </a:xfrm>
            <a:custGeom>
              <a:avLst/>
              <a:gdLst/>
              <a:ahLst/>
              <a:cxnLst>
                <a:cxn ang="0">
                  <a:pos x="6027" y="2296"/>
                </a:cxn>
                <a:cxn ang="0">
                  <a:pos x="0" y="2296"/>
                </a:cxn>
                <a:cxn ang="0">
                  <a:pos x="0" y="0"/>
                </a:cxn>
                <a:cxn ang="0">
                  <a:pos x="6027" y="0"/>
                </a:cxn>
                <a:cxn ang="0">
                  <a:pos x="6027" y="2296"/>
                </a:cxn>
                <a:cxn ang="0">
                  <a:pos x="6027" y="2296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7" name="Freeform 5"/>
          <p:cNvSpPr>
            <a:spLocks/>
          </p:cNvSpPr>
          <p:nvPr/>
        </p:nvSpPr>
        <p:spPr bwMode="hidden">
          <a:xfrm>
            <a:off x="6242050" y="6269038"/>
            <a:ext cx="2895600" cy="609600"/>
          </a:xfrm>
          <a:custGeom>
            <a:avLst/>
            <a:gdLst/>
            <a:ahLst/>
            <a:cxnLst>
              <a:cxn ang="0">
                <a:pos x="5748" y="246"/>
              </a:cxn>
              <a:cxn ang="0">
                <a:pos x="0" y="246"/>
              </a:cxn>
              <a:cxn ang="0">
                <a:pos x="0" y="0"/>
              </a:cxn>
              <a:cxn ang="0">
                <a:pos x="5748" y="0"/>
              </a:cxn>
              <a:cxn ang="0">
                <a:pos x="5748" y="246"/>
              </a:cxn>
              <a:cxn ang="0">
                <a:pos x="5748" y="246"/>
              </a:cxn>
            </a:cxnLst>
            <a:rect l="0" t="0" r="r" b="b"/>
            <a:pathLst>
              <a:path w="5748" h="246">
                <a:moveTo>
                  <a:pt x="5748" y="246"/>
                </a:moveTo>
                <a:lnTo>
                  <a:pt x="0" y="246"/>
                </a:lnTo>
                <a:lnTo>
                  <a:pt x="0" y="0"/>
                </a:lnTo>
                <a:lnTo>
                  <a:pt x="5748" y="0"/>
                </a:lnTo>
                <a:lnTo>
                  <a:pt x="5748" y="246"/>
                </a:lnTo>
                <a:lnTo>
                  <a:pt x="5748" y="246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grpSp>
        <p:nvGrpSpPr>
          <p:cNvPr id="8" name="Group 6"/>
          <p:cNvGrpSpPr>
            <a:grpSpLocks/>
          </p:cNvGrpSpPr>
          <p:nvPr/>
        </p:nvGrpSpPr>
        <p:grpSpPr bwMode="auto">
          <a:xfrm>
            <a:off x="-1588" y="6034088"/>
            <a:ext cx="7845426" cy="850900"/>
            <a:chOff x="0" y="3792"/>
            <a:chExt cx="4942" cy="536"/>
          </a:xfrm>
        </p:grpSpPr>
        <p:sp>
          <p:nvSpPr>
            <p:cNvPr id="9" name="Freeform 7"/>
            <p:cNvSpPr>
              <a:spLocks/>
            </p:cNvSpPr>
            <p:nvPr userDrawn="1"/>
          </p:nvSpPr>
          <p:spPr bwMode="ltGray">
            <a:xfrm>
              <a:off x="1488" y="3792"/>
              <a:ext cx="3240" cy="536"/>
            </a:xfrm>
            <a:custGeom>
              <a:avLst/>
              <a:gdLst/>
              <a:ahLst/>
              <a:cxnLst>
                <a:cxn ang="0">
                  <a:pos x="3132" y="469"/>
                </a:cxn>
                <a:cxn ang="0">
                  <a:pos x="2995" y="395"/>
                </a:cxn>
                <a:cxn ang="0">
                  <a:pos x="2911" y="375"/>
                </a:cxn>
                <a:cxn ang="0">
                  <a:pos x="2678" y="228"/>
                </a:cxn>
                <a:cxn ang="0">
                  <a:pos x="2553" y="74"/>
                </a:cxn>
                <a:cxn ang="0">
                  <a:pos x="2457" y="7"/>
                </a:cxn>
                <a:cxn ang="0">
                  <a:pos x="2403" y="47"/>
                </a:cxn>
                <a:cxn ang="0">
                  <a:pos x="2289" y="74"/>
                </a:cxn>
                <a:cxn ang="0">
                  <a:pos x="2134" y="74"/>
                </a:cxn>
                <a:cxn ang="0">
                  <a:pos x="2044" y="128"/>
                </a:cxn>
                <a:cxn ang="0">
                  <a:pos x="1775" y="222"/>
                </a:cxn>
                <a:cxn ang="0">
                  <a:pos x="1602" y="181"/>
                </a:cxn>
                <a:cxn ang="0">
                  <a:pos x="1560" y="101"/>
                </a:cxn>
                <a:cxn ang="0">
                  <a:pos x="1542" y="87"/>
                </a:cxn>
                <a:cxn ang="0">
                  <a:pos x="1446" y="60"/>
                </a:cxn>
                <a:cxn ang="0">
                  <a:pos x="1375" y="74"/>
                </a:cxn>
                <a:cxn ang="0">
                  <a:pos x="1309" y="87"/>
                </a:cxn>
                <a:cxn ang="0">
                  <a:pos x="1243" y="13"/>
                </a:cxn>
                <a:cxn ang="0">
                  <a:pos x="1225" y="0"/>
                </a:cxn>
                <a:cxn ang="0">
                  <a:pos x="1189" y="0"/>
                </a:cxn>
                <a:cxn ang="0">
                  <a:pos x="1106" y="34"/>
                </a:cxn>
                <a:cxn ang="0">
                  <a:pos x="1106" y="34"/>
                </a:cxn>
                <a:cxn ang="0">
                  <a:pos x="1094" y="40"/>
                </a:cxn>
                <a:cxn ang="0">
                  <a:pos x="1070" y="54"/>
                </a:cxn>
                <a:cxn ang="0">
                  <a:pos x="1034" y="74"/>
                </a:cxn>
                <a:cxn ang="0">
                  <a:pos x="1004" y="74"/>
                </a:cxn>
                <a:cxn ang="0">
                  <a:pos x="986" y="74"/>
                </a:cxn>
                <a:cxn ang="0">
                  <a:pos x="956" y="81"/>
                </a:cxn>
                <a:cxn ang="0">
                  <a:pos x="920" y="94"/>
                </a:cxn>
                <a:cxn ang="0">
                  <a:pos x="884" y="107"/>
                </a:cxn>
                <a:cxn ang="0">
                  <a:pos x="843" y="128"/>
                </a:cxn>
                <a:cxn ang="0">
                  <a:pos x="813" y="141"/>
                </a:cxn>
                <a:cxn ang="0">
                  <a:pos x="789" y="148"/>
                </a:cxn>
                <a:cxn ang="0">
                  <a:pos x="783" y="154"/>
                </a:cxn>
                <a:cxn ang="0">
                  <a:pos x="556" y="228"/>
                </a:cxn>
                <a:cxn ang="0">
                  <a:pos x="394" y="294"/>
                </a:cxn>
                <a:cxn ang="0">
                  <a:pos x="107" y="462"/>
                </a:cxn>
                <a:cxn ang="0">
                  <a:pos x="0" y="536"/>
                </a:cxn>
                <a:cxn ang="0">
                  <a:pos x="3240" y="536"/>
                </a:cxn>
                <a:cxn ang="0">
                  <a:pos x="3132" y="469"/>
                </a:cxn>
                <a:cxn ang="0">
                  <a:pos x="3132" y="469"/>
                </a:cxn>
              </a:cxnLst>
              <a:rect l="0" t="0" r="r" b="b"/>
              <a:pathLst>
                <a:path w="3240" h="536">
                  <a:moveTo>
                    <a:pt x="3132" y="469"/>
                  </a:moveTo>
                  <a:lnTo>
                    <a:pt x="2995" y="395"/>
                  </a:lnTo>
                  <a:lnTo>
                    <a:pt x="2911" y="375"/>
                  </a:lnTo>
                  <a:lnTo>
                    <a:pt x="2678" y="228"/>
                  </a:lnTo>
                  <a:lnTo>
                    <a:pt x="2553" y="74"/>
                  </a:lnTo>
                  <a:lnTo>
                    <a:pt x="2457" y="7"/>
                  </a:lnTo>
                  <a:lnTo>
                    <a:pt x="2403" y="47"/>
                  </a:lnTo>
                  <a:lnTo>
                    <a:pt x="2289" y="74"/>
                  </a:lnTo>
                  <a:lnTo>
                    <a:pt x="2134" y="74"/>
                  </a:lnTo>
                  <a:lnTo>
                    <a:pt x="2044" y="128"/>
                  </a:lnTo>
                  <a:lnTo>
                    <a:pt x="1775" y="222"/>
                  </a:lnTo>
                  <a:lnTo>
                    <a:pt x="1602" y="181"/>
                  </a:lnTo>
                  <a:lnTo>
                    <a:pt x="1560" y="101"/>
                  </a:lnTo>
                  <a:lnTo>
                    <a:pt x="1542" y="87"/>
                  </a:lnTo>
                  <a:lnTo>
                    <a:pt x="1446" y="60"/>
                  </a:lnTo>
                  <a:lnTo>
                    <a:pt x="1375" y="74"/>
                  </a:lnTo>
                  <a:lnTo>
                    <a:pt x="1309" y="87"/>
                  </a:lnTo>
                  <a:lnTo>
                    <a:pt x="1243" y="13"/>
                  </a:lnTo>
                  <a:lnTo>
                    <a:pt x="1225" y="0"/>
                  </a:lnTo>
                  <a:lnTo>
                    <a:pt x="1189" y="0"/>
                  </a:lnTo>
                  <a:lnTo>
                    <a:pt x="1106" y="34"/>
                  </a:lnTo>
                  <a:lnTo>
                    <a:pt x="1106" y="34"/>
                  </a:lnTo>
                  <a:lnTo>
                    <a:pt x="1094" y="40"/>
                  </a:lnTo>
                  <a:lnTo>
                    <a:pt x="1070" y="54"/>
                  </a:lnTo>
                  <a:lnTo>
                    <a:pt x="1034" y="74"/>
                  </a:lnTo>
                  <a:lnTo>
                    <a:pt x="1004" y="74"/>
                  </a:lnTo>
                  <a:lnTo>
                    <a:pt x="986" y="74"/>
                  </a:lnTo>
                  <a:lnTo>
                    <a:pt x="956" y="81"/>
                  </a:lnTo>
                  <a:lnTo>
                    <a:pt x="920" y="94"/>
                  </a:lnTo>
                  <a:lnTo>
                    <a:pt x="884" y="107"/>
                  </a:lnTo>
                  <a:lnTo>
                    <a:pt x="843" y="128"/>
                  </a:lnTo>
                  <a:lnTo>
                    <a:pt x="813" y="141"/>
                  </a:lnTo>
                  <a:lnTo>
                    <a:pt x="789" y="148"/>
                  </a:lnTo>
                  <a:lnTo>
                    <a:pt x="783" y="154"/>
                  </a:lnTo>
                  <a:lnTo>
                    <a:pt x="556" y="228"/>
                  </a:lnTo>
                  <a:lnTo>
                    <a:pt x="394" y="294"/>
                  </a:lnTo>
                  <a:lnTo>
                    <a:pt x="107" y="462"/>
                  </a:lnTo>
                  <a:lnTo>
                    <a:pt x="0" y="536"/>
                  </a:lnTo>
                  <a:lnTo>
                    <a:pt x="3240" y="536"/>
                  </a:lnTo>
                  <a:lnTo>
                    <a:pt x="3132" y="469"/>
                  </a:lnTo>
                  <a:lnTo>
                    <a:pt x="3132" y="469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grpSp>
          <p:nvGrpSpPr>
            <p:cNvPr id="10" name="Group 8"/>
            <p:cNvGrpSpPr>
              <a:grpSpLocks/>
            </p:cNvGrpSpPr>
            <p:nvPr userDrawn="1"/>
          </p:nvGrpSpPr>
          <p:grpSpPr bwMode="auto">
            <a:xfrm>
              <a:off x="2486" y="3792"/>
              <a:ext cx="2456" cy="536"/>
              <a:chOff x="2486" y="3792"/>
              <a:chExt cx="2456" cy="536"/>
            </a:xfrm>
          </p:grpSpPr>
          <p:sp>
            <p:nvSpPr>
              <p:cNvPr id="12" name="Freeform 9"/>
              <p:cNvSpPr>
                <a:spLocks/>
              </p:cNvSpPr>
              <p:nvPr userDrawn="1"/>
            </p:nvSpPr>
            <p:spPr bwMode="ltGray">
              <a:xfrm>
                <a:off x="3948" y="3799"/>
                <a:ext cx="994" cy="529"/>
              </a:xfrm>
              <a:custGeom>
                <a:avLst/>
                <a:gdLst/>
                <a:ahLst/>
                <a:cxnLst>
                  <a:cxn ang="0">
                    <a:pos x="636" y="373"/>
                  </a:cxn>
                  <a:cxn ang="0">
                    <a:pos x="495" y="370"/>
                  </a:cxn>
                  <a:cxn ang="0">
                    <a:pos x="280" y="249"/>
                  </a:cxn>
                  <a:cxn ang="0">
                    <a:pos x="127" y="66"/>
                  </a:cxn>
                  <a:cxn ang="0">
                    <a:pos x="0" y="0"/>
                  </a:cxn>
                  <a:cxn ang="0">
                    <a:pos x="22" y="26"/>
                  </a:cxn>
                  <a:cxn ang="0">
                    <a:pos x="0" y="65"/>
                  </a:cxn>
                  <a:cxn ang="0">
                    <a:pos x="30" y="119"/>
                  </a:cxn>
                  <a:cxn ang="0">
                    <a:pos x="75" y="243"/>
                  </a:cxn>
                  <a:cxn ang="0">
                    <a:pos x="45" y="422"/>
                  </a:cxn>
                  <a:cxn ang="0">
                    <a:pos x="200" y="329"/>
                  </a:cxn>
                  <a:cxn ang="0">
                    <a:pos x="592" y="527"/>
                  </a:cxn>
                  <a:cxn ang="0">
                    <a:pos x="994" y="529"/>
                  </a:cxn>
                  <a:cxn ang="0">
                    <a:pos x="828" y="473"/>
                  </a:cxn>
                  <a:cxn ang="0">
                    <a:pos x="636" y="373"/>
                  </a:cxn>
                </a:cxnLst>
                <a:rect l="0" t="0" r="r" b="b"/>
                <a:pathLst>
                  <a:path w="994" h="529">
                    <a:moveTo>
                      <a:pt x="636" y="373"/>
                    </a:moveTo>
                    <a:lnTo>
                      <a:pt x="495" y="370"/>
                    </a:lnTo>
                    <a:lnTo>
                      <a:pt x="280" y="249"/>
                    </a:lnTo>
                    <a:lnTo>
                      <a:pt x="127" y="66"/>
                    </a:lnTo>
                    <a:lnTo>
                      <a:pt x="0" y="0"/>
                    </a:lnTo>
                    <a:lnTo>
                      <a:pt x="22" y="26"/>
                    </a:lnTo>
                    <a:lnTo>
                      <a:pt x="0" y="65"/>
                    </a:lnTo>
                    <a:lnTo>
                      <a:pt x="30" y="119"/>
                    </a:lnTo>
                    <a:lnTo>
                      <a:pt x="75" y="243"/>
                    </a:lnTo>
                    <a:lnTo>
                      <a:pt x="45" y="422"/>
                    </a:lnTo>
                    <a:lnTo>
                      <a:pt x="200" y="329"/>
                    </a:lnTo>
                    <a:lnTo>
                      <a:pt x="592" y="527"/>
                    </a:lnTo>
                    <a:lnTo>
                      <a:pt x="994" y="529"/>
                    </a:lnTo>
                    <a:lnTo>
                      <a:pt x="828" y="473"/>
                    </a:lnTo>
                    <a:lnTo>
                      <a:pt x="636" y="373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3" name="Freeform 10"/>
              <p:cNvSpPr>
                <a:spLocks/>
              </p:cNvSpPr>
              <p:nvPr userDrawn="1"/>
            </p:nvSpPr>
            <p:spPr bwMode="ltGray">
              <a:xfrm>
                <a:off x="2677" y="3792"/>
                <a:ext cx="186" cy="395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54" y="18"/>
                  </a:cxn>
                  <a:cxn ang="0">
                    <a:pos x="24" y="30"/>
                  </a:cxn>
                  <a:cxn ang="0">
                    <a:pos x="18" y="66"/>
                  </a:cxn>
                  <a:cxn ang="0">
                    <a:pos x="42" y="114"/>
                  </a:cxn>
                  <a:cxn ang="0">
                    <a:pos x="48" y="162"/>
                  </a:cxn>
                  <a:cxn ang="0">
                    <a:pos x="0" y="353"/>
                  </a:cxn>
                  <a:cxn ang="0">
                    <a:pos x="54" y="233"/>
                  </a:cxn>
                  <a:cxn ang="0">
                    <a:pos x="84" y="216"/>
                  </a:cxn>
                  <a:cxn ang="0">
                    <a:pos x="126" y="126"/>
                  </a:cxn>
                  <a:cxn ang="0">
                    <a:pos x="144" y="120"/>
                  </a:cxn>
                  <a:cxn ang="0">
                    <a:pos x="144" y="90"/>
                  </a:cxn>
                  <a:cxn ang="0">
                    <a:pos x="186" y="66"/>
                  </a:cxn>
                  <a:cxn ang="0">
                    <a:pos x="162" y="60"/>
                  </a:cxn>
                  <a:cxn ang="0">
                    <a:pos x="36" y="0"/>
                  </a:cxn>
                  <a:cxn ang="0">
                    <a:pos x="36" y="0"/>
                  </a:cxn>
                </a:cxnLst>
                <a:rect l="0" t="0" r="r" b="b"/>
                <a:pathLst>
                  <a:path w="186" h="353">
                    <a:moveTo>
                      <a:pt x="36" y="0"/>
                    </a:moveTo>
                    <a:lnTo>
                      <a:pt x="54" y="18"/>
                    </a:lnTo>
                    <a:lnTo>
                      <a:pt x="24" y="30"/>
                    </a:lnTo>
                    <a:lnTo>
                      <a:pt x="18" y="66"/>
                    </a:lnTo>
                    <a:lnTo>
                      <a:pt x="42" y="114"/>
                    </a:lnTo>
                    <a:lnTo>
                      <a:pt x="48" y="162"/>
                    </a:lnTo>
                    <a:lnTo>
                      <a:pt x="0" y="353"/>
                    </a:lnTo>
                    <a:lnTo>
                      <a:pt x="54" y="233"/>
                    </a:lnTo>
                    <a:lnTo>
                      <a:pt x="84" y="216"/>
                    </a:lnTo>
                    <a:lnTo>
                      <a:pt x="126" y="126"/>
                    </a:lnTo>
                    <a:lnTo>
                      <a:pt x="144" y="120"/>
                    </a:lnTo>
                    <a:lnTo>
                      <a:pt x="144" y="90"/>
                    </a:lnTo>
                    <a:lnTo>
                      <a:pt x="186" y="66"/>
                    </a:lnTo>
                    <a:lnTo>
                      <a:pt x="162" y="60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4" name="Freeform 11"/>
              <p:cNvSpPr>
                <a:spLocks/>
              </p:cNvSpPr>
              <p:nvPr userDrawn="1"/>
            </p:nvSpPr>
            <p:spPr bwMode="ltGray">
              <a:xfrm>
                <a:off x="3030" y="3893"/>
                <a:ext cx="378" cy="271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12" y="13"/>
                  </a:cxn>
                  <a:cxn ang="0">
                    <a:pos x="0" y="40"/>
                  </a:cxn>
                  <a:cxn ang="0">
                    <a:pos x="60" y="121"/>
                  </a:cxn>
                  <a:cxn ang="0">
                    <a:pos x="310" y="271"/>
                  </a:cxn>
                  <a:cxn ang="0">
                    <a:pos x="290" y="139"/>
                  </a:cxn>
                  <a:cxn ang="0">
                    <a:pos x="378" y="76"/>
                  </a:cxn>
                  <a:cxn ang="0">
                    <a:pos x="251" y="94"/>
                  </a:cxn>
                  <a:cxn ang="0">
                    <a:pos x="90" y="54"/>
                  </a:cxn>
                  <a:cxn ang="0">
                    <a:pos x="18" y="0"/>
                  </a:cxn>
                  <a:cxn ang="0">
                    <a:pos x="18" y="0"/>
                  </a:cxn>
                </a:cxnLst>
                <a:rect l="0" t="0" r="r" b="b"/>
                <a:pathLst>
                  <a:path w="378" h="271">
                    <a:moveTo>
                      <a:pt x="18" y="0"/>
                    </a:moveTo>
                    <a:lnTo>
                      <a:pt x="12" y="13"/>
                    </a:lnTo>
                    <a:lnTo>
                      <a:pt x="0" y="40"/>
                    </a:lnTo>
                    <a:lnTo>
                      <a:pt x="60" y="121"/>
                    </a:lnTo>
                    <a:lnTo>
                      <a:pt x="310" y="271"/>
                    </a:lnTo>
                    <a:lnTo>
                      <a:pt x="290" y="139"/>
                    </a:lnTo>
                    <a:lnTo>
                      <a:pt x="378" y="76"/>
                    </a:lnTo>
                    <a:lnTo>
                      <a:pt x="251" y="94"/>
                    </a:lnTo>
                    <a:lnTo>
                      <a:pt x="90" y="54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5" name="Freeform 12"/>
              <p:cNvSpPr>
                <a:spLocks/>
              </p:cNvSpPr>
              <p:nvPr userDrawn="1"/>
            </p:nvSpPr>
            <p:spPr bwMode="ltGray">
              <a:xfrm>
                <a:off x="3628" y="3866"/>
                <a:ext cx="155" cy="74"/>
              </a:xfrm>
              <a:custGeom>
                <a:avLst/>
                <a:gdLst/>
                <a:ahLst/>
                <a:cxnLst>
                  <a:cxn ang="0">
                    <a:pos x="114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6" y="6"/>
                  </a:cxn>
                  <a:cxn ang="0">
                    <a:pos x="6" y="18"/>
                  </a:cxn>
                  <a:cxn ang="0">
                    <a:pos x="0" y="24"/>
                  </a:cxn>
                  <a:cxn ang="0">
                    <a:pos x="78" y="60"/>
                  </a:cxn>
                  <a:cxn ang="0">
                    <a:pos x="96" y="42"/>
                  </a:cxn>
                  <a:cxn ang="0">
                    <a:pos x="155" y="66"/>
                  </a:cxn>
                  <a:cxn ang="0">
                    <a:pos x="126" y="24"/>
                  </a:cxn>
                  <a:cxn ang="0">
                    <a:pos x="149" y="0"/>
                  </a:cxn>
                  <a:cxn ang="0">
                    <a:pos x="114" y="0"/>
                  </a:cxn>
                  <a:cxn ang="0">
                    <a:pos x="114" y="0"/>
                  </a:cxn>
                </a:cxnLst>
                <a:rect l="0" t="0" r="r" b="b"/>
                <a:pathLst>
                  <a:path w="155" h="66">
                    <a:moveTo>
                      <a:pt x="114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lnTo>
                      <a:pt x="6" y="18"/>
                    </a:lnTo>
                    <a:lnTo>
                      <a:pt x="0" y="24"/>
                    </a:lnTo>
                    <a:lnTo>
                      <a:pt x="78" y="60"/>
                    </a:lnTo>
                    <a:lnTo>
                      <a:pt x="96" y="42"/>
                    </a:lnTo>
                    <a:lnTo>
                      <a:pt x="155" y="66"/>
                    </a:lnTo>
                    <a:lnTo>
                      <a:pt x="126" y="24"/>
                    </a:lnTo>
                    <a:lnTo>
                      <a:pt x="149" y="0"/>
                    </a:lnTo>
                    <a:lnTo>
                      <a:pt x="114" y="0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" name="Freeform 13"/>
              <p:cNvSpPr>
                <a:spLocks/>
              </p:cNvSpPr>
              <p:nvPr userDrawn="1"/>
            </p:nvSpPr>
            <p:spPr bwMode="ltGray">
              <a:xfrm>
                <a:off x="2486" y="3859"/>
                <a:ext cx="42" cy="81"/>
              </a:xfrm>
              <a:custGeom>
                <a:avLst/>
                <a:gdLst/>
                <a:ahLst/>
                <a:cxnLst>
                  <a:cxn ang="0">
                    <a:pos x="6" y="36"/>
                  </a:cxn>
                  <a:cxn ang="0">
                    <a:pos x="0" y="18"/>
                  </a:cxn>
                  <a:cxn ang="0">
                    <a:pos x="12" y="6"/>
                  </a:cxn>
                  <a:cxn ang="0">
                    <a:pos x="0" y="6"/>
                  </a:cxn>
                  <a:cxn ang="0">
                    <a:pos x="12" y="6"/>
                  </a:cxn>
                  <a:cxn ang="0">
                    <a:pos x="24" y="6"/>
                  </a:cxn>
                  <a:cxn ang="0">
                    <a:pos x="36" y="6"/>
                  </a:cxn>
                  <a:cxn ang="0">
                    <a:pos x="42" y="0"/>
                  </a:cxn>
                  <a:cxn ang="0">
                    <a:pos x="30" y="18"/>
                  </a:cxn>
                  <a:cxn ang="0">
                    <a:pos x="42" y="48"/>
                  </a:cxn>
                  <a:cxn ang="0">
                    <a:pos x="12" y="72"/>
                  </a:cxn>
                  <a:cxn ang="0">
                    <a:pos x="6" y="36"/>
                  </a:cxn>
                  <a:cxn ang="0">
                    <a:pos x="6" y="36"/>
                  </a:cxn>
                </a:cxnLst>
                <a:rect l="0" t="0" r="r" b="b"/>
                <a:pathLst>
                  <a:path w="42" h="72">
                    <a:moveTo>
                      <a:pt x="6" y="36"/>
                    </a:moveTo>
                    <a:lnTo>
                      <a:pt x="0" y="18"/>
                    </a:lnTo>
                    <a:lnTo>
                      <a:pt x="12" y="6"/>
                    </a:lnTo>
                    <a:lnTo>
                      <a:pt x="0" y="6"/>
                    </a:lnTo>
                    <a:lnTo>
                      <a:pt x="12" y="6"/>
                    </a:lnTo>
                    <a:lnTo>
                      <a:pt x="24" y="6"/>
                    </a:lnTo>
                    <a:lnTo>
                      <a:pt x="36" y="6"/>
                    </a:lnTo>
                    <a:lnTo>
                      <a:pt x="42" y="0"/>
                    </a:lnTo>
                    <a:lnTo>
                      <a:pt x="30" y="18"/>
                    </a:lnTo>
                    <a:lnTo>
                      <a:pt x="42" y="48"/>
                    </a:lnTo>
                    <a:lnTo>
                      <a:pt x="12" y="72"/>
                    </a:lnTo>
                    <a:lnTo>
                      <a:pt x="6" y="36"/>
                    </a:lnTo>
                    <a:lnTo>
                      <a:pt x="6" y="36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sp>
          <p:nvSpPr>
            <p:cNvPr id="11" name="Freeform 14"/>
            <p:cNvSpPr>
              <a:spLocks/>
            </p:cNvSpPr>
            <p:nvPr userDrawn="1"/>
          </p:nvSpPr>
          <p:spPr bwMode="ltGray">
            <a:xfrm>
              <a:off x="0" y="3792"/>
              <a:ext cx="3976" cy="535"/>
            </a:xfrm>
            <a:custGeom>
              <a:avLst/>
              <a:gdLst/>
              <a:ahLst/>
              <a:cxnLst>
                <a:cxn ang="0">
                  <a:pos x="3976" y="527"/>
                </a:cxn>
                <a:cxn ang="0">
                  <a:pos x="3970" y="527"/>
                </a:cxn>
                <a:cxn ang="0">
                  <a:pos x="3844" y="509"/>
                </a:cxn>
                <a:cxn ang="0">
                  <a:pos x="2487" y="305"/>
                </a:cxn>
                <a:cxn ang="0">
                  <a:pos x="2039" y="36"/>
                </a:cxn>
                <a:cxn ang="0">
                  <a:pos x="1907" y="24"/>
                </a:cxn>
                <a:cxn ang="0">
                  <a:pos x="1883" y="54"/>
                </a:cxn>
                <a:cxn ang="0">
                  <a:pos x="1859" y="54"/>
                </a:cxn>
                <a:cxn ang="0">
                  <a:pos x="1830" y="30"/>
                </a:cxn>
                <a:cxn ang="0">
                  <a:pos x="1704" y="102"/>
                </a:cxn>
                <a:cxn ang="0">
                  <a:pos x="1608" y="126"/>
                </a:cxn>
                <a:cxn ang="0">
                  <a:pos x="1561" y="132"/>
                </a:cxn>
                <a:cxn ang="0">
                  <a:pos x="1495" y="102"/>
                </a:cxn>
                <a:cxn ang="0">
                  <a:pos x="1357" y="126"/>
                </a:cxn>
                <a:cxn ang="0">
                  <a:pos x="1285" y="24"/>
                </a:cxn>
                <a:cxn ang="0">
                  <a:pos x="1280" y="18"/>
                </a:cxn>
                <a:cxn ang="0">
                  <a:pos x="1262" y="12"/>
                </a:cxn>
                <a:cxn ang="0">
                  <a:pos x="1238" y="6"/>
                </a:cxn>
                <a:cxn ang="0">
                  <a:pos x="1220" y="0"/>
                </a:cxn>
                <a:cxn ang="0">
                  <a:pos x="1196" y="0"/>
                </a:cxn>
                <a:cxn ang="0">
                  <a:pos x="1166" y="0"/>
                </a:cxn>
                <a:cxn ang="0">
                  <a:pos x="1142" y="0"/>
                </a:cxn>
                <a:cxn ang="0">
                  <a:pos x="1136" y="0"/>
                </a:cxn>
                <a:cxn ang="0">
                  <a:pos x="1130" y="0"/>
                </a:cxn>
                <a:cxn ang="0">
                  <a:pos x="1124" y="6"/>
                </a:cxn>
                <a:cxn ang="0">
                  <a:pos x="1118" y="12"/>
                </a:cxn>
                <a:cxn ang="0">
                  <a:pos x="1100" y="18"/>
                </a:cxn>
                <a:cxn ang="0">
                  <a:pos x="1088" y="18"/>
                </a:cxn>
                <a:cxn ang="0">
                  <a:pos x="1070" y="24"/>
                </a:cxn>
                <a:cxn ang="0">
                  <a:pos x="1052" y="30"/>
                </a:cxn>
                <a:cxn ang="0">
                  <a:pos x="1034" y="36"/>
                </a:cxn>
                <a:cxn ang="0">
                  <a:pos x="1028" y="42"/>
                </a:cxn>
                <a:cxn ang="0">
                  <a:pos x="969" y="60"/>
                </a:cxn>
                <a:cxn ang="0">
                  <a:pos x="921" y="72"/>
                </a:cxn>
                <a:cxn ang="0">
                  <a:pos x="855" y="48"/>
                </a:cxn>
                <a:cxn ang="0">
                  <a:pos x="825" y="48"/>
                </a:cxn>
                <a:cxn ang="0">
                  <a:pos x="759" y="72"/>
                </a:cxn>
                <a:cxn ang="0">
                  <a:pos x="735" y="72"/>
                </a:cxn>
                <a:cxn ang="0">
                  <a:pos x="706" y="60"/>
                </a:cxn>
                <a:cxn ang="0">
                  <a:pos x="640" y="60"/>
                </a:cxn>
                <a:cxn ang="0">
                  <a:pos x="544" y="72"/>
                </a:cxn>
                <a:cxn ang="0">
                  <a:pos x="389" y="18"/>
                </a:cxn>
                <a:cxn ang="0">
                  <a:pos x="323" y="60"/>
                </a:cxn>
                <a:cxn ang="0">
                  <a:pos x="317" y="60"/>
                </a:cxn>
                <a:cxn ang="0">
                  <a:pos x="305" y="72"/>
                </a:cxn>
                <a:cxn ang="0">
                  <a:pos x="287" y="78"/>
                </a:cxn>
                <a:cxn ang="0">
                  <a:pos x="263" y="90"/>
                </a:cxn>
                <a:cxn ang="0">
                  <a:pos x="203" y="120"/>
                </a:cxn>
                <a:cxn ang="0">
                  <a:pos x="149" y="150"/>
                </a:cxn>
                <a:cxn ang="0">
                  <a:pos x="78" y="168"/>
                </a:cxn>
                <a:cxn ang="0">
                  <a:pos x="0" y="180"/>
                </a:cxn>
                <a:cxn ang="0">
                  <a:pos x="0" y="527"/>
                </a:cxn>
                <a:cxn ang="0">
                  <a:pos x="1010" y="527"/>
                </a:cxn>
                <a:cxn ang="0">
                  <a:pos x="3725" y="527"/>
                </a:cxn>
                <a:cxn ang="0">
                  <a:pos x="3976" y="527"/>
                </a:cxn>
                <a:cxn ang="0">
                  <a:pos x="3976" y="527"/>
                </a:cxn>
              </a:cxnLst>
              <a:rect l="0" t="0" r="r" b="b"/>
              <a:pathLst>
                <a:path w="3976" h="527">
                  <a:moveTo>
                    <a:pt x="3976" y="527"/>
                  </a:moveTo>
                  <a:lnTo>
                    <a:pt x="3970" y="527"/>
                  </a:lnTo>
                  <a:lnTo>
                    <a:pt x="3844" y="509"/>
                  </a:lnTo>
                  <a:lnTo>
                    <a:pt x="2487" y="305"/>
                  </a:lnTo>
                  <a:lnTo>
                    <a:pt x="2039" y="36"/>
                  </a:lnTo>
                  <a:lnTo>
                    <a:pt x="1907" y="24"/>
                  </a:lnTo>
                  <a:lnTo>
                    <a:pt x="1883" y="54"/>
                  </a:lnTo>
                  <a:lnTo>
                    <a:pt x="1859" y="54"/>
                  </a:lnTo>
                  <a:lnTo>
                    <a:pt x="1830" y="30"/>
                  </a:lnTo>
                  <a:lnTo>
                    <a:pt x="1704" y="102"/>
                  </a:lnTo>
                  <a:lnTo>
                    <a:pt x="1608" y="126"/>
                  </a:lnTo>
                  <a:lnTo>
                    <a:pt x="1561" y="132"/>
                  </a:lnTo>
                  <a:lnTo>
                    <a:pt x="1495" y="102"/>
                  </a:lnTo>
                  <a:lnTo>
                    <a:pt x="1357" y="126"/>
                  </a:lnTo>
                  <a:lnTo>
                    <a:pt x="1285" y="24"/>
                  </a:lnTo>
                  <a:lnTo>
                    <a:pt x="1280" y="18"/>
                  </a:lnTo>
                  <a:lnTo>
                    <a:pt x="1262" y="12"/>
                  </a:lnTo>
                  <a:lnTo>
                    <a:pt x="1238" y="6"/>
                  </a:lnTo>
                  <a:lnTo>
                    <a:pt x="1220" y="0"/>
                  </a:lnTo>
                  <a:lnTo>
                    <a:pt x="1196" y="0"/>
                  </a:lnTo>
                  <a:lnTo>
                    <a:pt x="1166" y="0"/>
                  </a:lnTo>
                  <a:lnTo>
                    <a:pt x="1142" y="0"/>
                  </a:lnTo>
                  <a:lnTo>
                    <a:pt x="1136" y="0"/>
                  </a:lnTo>
                  <a:lnTo>
                    <a:pt x="1130" y="0"/>
                  </a:lnTo>
                  <a:lnTo>
                    <a:pt x="1124" y="6"/>
                  </a:lnTo>
                  <a:lnTo>
                    <a:pt x="1118" y="12"/>
                  </a:lnTo>
                  <a:lnTo>
                    <a:pt x="1100" y="18"/>
                  </a:lnTo>
                  <a:lnTo>
                    <a:pt x="1088" y="18"/>
                  </a:lnTo>
                  <a:lnTo>
                    <a:pt x="1070" y="24"/>
                  </a:lnTo>
                  <a:lnTo>
                    <a:pt x="1052" y="30"/>
                  </a:lnTo>
                  <a:lnTo>
                    <a:pt x="1034" y="36"/>
                  </a:lnTo>
                  <a:lnTo>
                    <a:pt x="1028" y="42"/>
                  </a:lnTo>
                  <a:lnTo>
                    <a:pt x="969" y="60"/>
                  </a:lnTo>
                  <a:lnTo>
                    <a:pt x="921" y="72"/>
                  </a:lnTo>
                  <a:lnTo>
                    <a:pt x="855" y="48"/>
                  </a:lnTo>
                  <a:lnTo>
                    <a:pt x="825" y="48"/>
                  </a:lnTo>
                  <a:lnTo>
                    <a:pt x="759" y="72"/>
                  </a:lnTo>
                  <a:lnTo>
                    <a:pt x="735" y="72"/>
                  </a:lnTo>
                  <a:lnTo>
                    <a:pt x="706" y="60"/>
                  </a:lnTo>
                  <a:lnTo>
                    <a:pt x="640" y="60"/>
                  </a:lnTo>
                  <a:lnTo>
                    <a:pt x="544" y="72"/>
                  </a:lnTo>
                  <a:lnTo>
                    <a:pt x="389" y="18"/>
                  </a:lnTo>
                  <a:lnTo>
                    <a:pt x="323" y="60"/>
                  </a:lnTo>
                  <a:lnTo>
                    <a:pt x="317" y="60"/>
                  </a:lnTo>
                  <a:lnTo>
                    <a:pt x="305" y="72"/>
                  </a:lnTo>
                  <a:lnTo>
                    <a:pt x="287" y="78"/>
                  </a:lnTo>
                  <a:lnTo>
                    <a:pt x="263" y="90"/>
                  </a:lnTo>
                  <a:lnTo>
                    <a:pt x="203" y="120"/>
                  </a:lnTo>
                  <a:lnTo>
                    <a:pt x="149" y="150"/>
                  </a:lnTo>
                  <a:lnTo>
                    <a:pt x="78" y="168"/>
                  </a:lnTo>
                  <a:lnTo>
                    <a:pt x="0" y="180"/>
                  </a:lnTo>
                  <a:lnTo>
                    <a:pt x="0" y="527"/>
                  </a:lnTo>
                  <a:lnTo>
                    <a:pt x="1010" y="527"/>
                  </a:lnTo>
                  <a:lnTo>
                    <a:pt x="3725" y="527"/>
                  </a:lnTo>
                  <a:lnTo>
                    <a:pt x="3976" y="527"/>
                  </a:lnTo>
                  <a:lnTo>
                    <a:pt x="3976" y="527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75686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grpSp>
        <p:nvGrpSpPr>
          <p:cNvPr id="17" name="Group 15"/>
          <p:cNvGrpSpPr>
            <a:grpSpLocks/>
          </p:cNvGrpSpPr>
          <p:nvPr/>
        </p:nvGrpSpPr>
        <p:grpSpPr bwMode="auto">
          <a:xfrm>
            <a:off x="627063" y="6021388"/>
            <a:ext cx="5684837" cy="849312"/>
            <a:chOff x="395" y="3793"/>
            <a:chExt cx="3581" cy="535"/>
          </a:xfrm>
        </p:grpSpPr>
        <p:sp>
          <p:nvSpPr>
            <p:cNvPr id="18" name="Freeform 16"/>
            <p:cNvSpPr>
              <a:spLocks/>
            </p:cNvSpPr>
            <p:nvPr userDrawn="1"/>
          </p:nvSpPr>
          <p:spPr bwMode="auto">
            <a:xfrm>
              <a:off x="1196" y="3793"/>
              <a:ext cx="365" cy="291"/>
            </a:xfrm>
            <a:custGeom>
              <a:avLst/>
              <a:gdLst/>
              <a:ahLst/>
              <a:cxnLst>
                <a:cxn ang="0">
                  <a:pos x="24" y="24"/>
                </a:cxn>
                <a:cxn ang="0">
                  <a:pos x="0" y="60"/>
                </a:cxn>
                <a:cxn ang="0">
                  <a:pos x="66" y="108"/>
                </a:cxn>
                <a:cxn ang="0">
                  <a:pos x="143" y="180"/>
                </a:cxn>
                <a:cxn ang="0">
                  <a:pos x="191" y="168"/>
                </a:cxn>
                <a:cxn ang="0">
                  <a:pos x="341" y="287"/>
                </a:cxn>
                <a:cxn ang="0">
                  <a:pos x="305" y="174"/>
                </a:cxn>
                <a:cxn ang="0">
                  <a:pos x="365" y="132"/>
                </a:cxn>
                <a:cxn ang="0">
                  <a:pos x="359" y="126"/>
                </a:cxn>
                <a:cxn ang="0">
                  <a:pos x="335" y="114"/>
                </a:cxn>
                <a:cxn ang="0">
                  <a:pos x="299" y="90"/>
                </a:cxn>
                <a:cxn ang="0">
                  <a:pos x="257" y="72"/>
                </a:cxn>
                <a:cxn ang="0">
                  <a:pos x="215" y="54"/>
                </a:cxn>
                <a:cxn ang="0">
                  <a:pos x="173" y="36"/>
                </a:cxn>
                <a:cxn ang="0">
                  <a:pos x="143" y="24"/>
                </a:cxn>
                <a:cxn ang="0">
                  <a:pos x="131" y="18"/>
                </a:cxn>
                <a:cxn ang="0">
                  <a:pos x="107" y="18"/>
                </a:cxn>
                <a:cxn ang="0">
                  <a:pos x="95" y="18"/>
                </a:cxn>
                <a:cxn ang="0">
                  <a:pos x="72" y="12"/>
                </a:cxn>
                <a:cxn ang="0">
                  <a:pos x="66" y="12"/>
                </a:cxn>
                <a:cxn ang="0">
                  <a:pos x="54" y="6"/>
                </a:cxn>
                <a:cxn ang="0">
                  <a:pos x="42" y="0"/>
                </a:cxn>
                <a:cxn ang="0">
                  <a:pos x="30" y="0"/>
                </a:cxn>
                <a:cxn ang="0">
                  <a:pos x="24" y="24"/>
                </a:cxn>
                <a:cxn ang="0">
                  <a:pos x="24" y="24"/>
                </a:cxn>
              </a:cxnLst>
              <a:rect l="0" t="0" r="r" b="b"/>
              <a:pathLst>
                <a:path w="365" h="287">
                  <a:moveTo>
                    <a:pt x="24" y="24"/>
                  </a:moveTo>
                  <a:lnTo>
                    <a:pt x="0" y="60"/>
                  </a:lnTo>
                  <a:lnTo>
                    <a:pt x="66" y="108"/>
                  </a:lnTo>
                  <a:lnTo>
                    <a:pt x="143" y="180"/>
                  </a:lnTo>
                  <a:lnTo>
                    <a:pt x="191" y="168"/>
                  </a:lnTo>
                  <a:lnTo>
                    <a:pt x="341" y="287"/>
                  </a:lnTo>
                  <a:lnTo>
                    <a:pt x="305" y="174"/>
                  </a:lnTo>
                  <a:lnTo>
                    <a:pt x="365" y="132"/>
                  </a:lnTo>
                  <a:lnTo>
                    <a:pt x="359" y="126"/>
                  </a:lnTo>
                  <a:lnTo>
                    <a:pt x="335" y="114"/>
                  </a:lnTo>
                  <a:lnTo>
                    <a:pt x="299" y="90"/>
                  </a:lnTo>
                  <a:lnTo>
                    <a:pt x="257" y="72"/>
                  </a:lnTo>
                  <a:lnTo>
                    <a:pt x="215" y="54"/>
                  </a:lnTo>
                  <a:lnTo>
                    <a:pt x="173" y="36"/>
                  </a:lnTo>
                  <a:lnTo>
                    <a:pt x="143" y="24"/>
                  </a:lnTo>
                  <a:lnTo>
                    <a:pt x="131" y="18"/>
                  </a:lnTo>
                  <a:lnTo>
                    <a:pt x="107" y="18"/>
                  </a:lnTo>
                  <a:lnTo>
                    <a:pt x="95" y="18"/>
                  </a:lnTo>
                  <a:lnTo>
                    <a:pt x="72" y="12"/>
                  </a:lnTo>
                  <a:lnTo>
                    <a:pt x="66" y="12"/>
                  </a:lnTo>
                  <a:lnTo>
                    <a:pt x="54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24" y="24"/>
                  </a:lnTo>
                  <a:lnTo>
                    <a:pt x="24" y="24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9" name="Freeform 17"/>
            <p:cNvSpPr>
              <a:spLocks/>
            </p:cNvSpPr>
            <p:nvPr userDrawn="1"/>
          </p:nvSpPr>
          <p:spPr bwMode="auto">
            <a:xfrm>
              <a:off x="1943" y="3829"/>
              <a:ext cx="2033" cy="499"/>
            </a:xfrm>
            <a:custGeom>
              <a:avLst/>
              <a:gdLst/>
              <a:ahLst/>
              <a:cxnLst>
                <a:cxn ang="0">
                  <a:pos x="186" y="18"/>
                </a:cxn>
                <a:cxn ang="0">
                  <a:pos x="138" y="6"/>
                </a:cxn>
                <a:cxn ang="0">
                  <a:pos x="96" y="0"/>
                </a:cxn>
                <a:cxn ang="0">
                  <a:pos x="36" y="0"/>
                </a:cxn>
                <a:cxn ang="0">
                  <a:pos x="12" y="25"/>
                </a:cxn>
                <a:cxn ang="0">
                  <a:pos x="0" y="128"/>
                </a:cxn>
                <a:cxn ang="0">
                  <a:pos x="60" y="104"/>
                </a:cxn>
                <a:cxn ang="0">
                  <a:pos x="90" y="134"/>
                </a:cxn>
                <a:cxn ang="0">
                  <a:pos x="150" y="153"/>
                </a:cxn>
                <a:cxn ang="0">
                  <a:pos x="209" y="273"/>
                </a:cxn>
                <a:cxn ang="0">
                  <a:pos x="401" y="359"/>
                </a:cxn>
                <a:cxn ang="0">
                  <a:pos x="777" y="359"/>
                </a:cxn>
                <a:cxn ang="0">
                  <a:pos x="2033" y="499"/>
                </a:cxn>
                <a:cxn ang="0">
                  <a:pos x="2033" y="499"/>
                </a:cxn>
                <a:cxn ang="0">
                  <a:pos x="1991" y="493"/>
                </a:cxn>
                <a:cxn ang="0">
                  <a:pos x="676" y="243"/>
                </a:cxn>
                <a:cxn ang="0">
                  <a:pos x="514" y="159"/>
                </a:cxn>
                <a:cxn ang="0">
                  <a:pos x="425" y="110"/>
                </a:cxn>
                <a:cxn ang="0">
                  <a:pos x="365" y="92"/>
                </a:cxn>
                <a:cxn ang="0">
                  <a:pos x="281" y="61"/>
                </a:cxn>
                <a:cxn ang="0">
                  <a:pos x="186" y="18"/>
                </a:cxn>
                <a:cxn ang="0">
                  <a:pos x="186" y="18"/>
                </a:cxn>
              </a:cxnLst>
              <a:rect l="0" t="0" r="r" b="b"/>
              <a:pathLst>
                <a:path w="2033" h="499">
                  <a:moveTo>
                    <a:pt x="186" y="18"/>
                  </a:moveTo>
                  <a:lnTo>
                    <a:pt x="138" y="6"/>
                  </a:lnTo>
                  <a:lnTo>
                    <a:pt x="96" y="0"/>
                  </a:lnTo>
                  <a:lnTo>
                    <a:pt x="36" y="0"/>
                  </a:lnTo>
                  <a:lnTo>
                    <a:pt x="12" y="25"/>
                  </a:lnTo>
                  <a:lnTo>
                    <a:pt x="0" y="128"/>
                  </a:lnTo>
                  <a:lnTo>
                    <a:pt x="60" y="104"/>
                  </a:lnTo>
                  <a:lnTo>
                    <a:pt x="90" y="134"/>
                  </a:lnTo>
                  <a:lnTo>
                    <a:pt x="150" y="153"/>
                  </a:lnTo>
                  <a:lnTo>
                    <a:pt x="209" y="273"/>
                  </a:lnTo>
                  <a:lnTo>
                    <a:pt x="401" y="359"/>
                  </a:lnTo>
                  <a:lnTo>
                    <a:pt x="777" y="359"/>
                  </a:lnTo>
                  <a:lnTo>
                    <a:pt x="2033" y="499"/>
                  </a:lnTo>
                  <a:lnTo>
                    <a:pt x="2033" y="499"/>
                  </a:lnTo>
                  <a:lnTo>
                    <a:pt x="1991" y="493"/>
                  </a:lnTo>
                  <a:lnTo>
                    <a:pt x="676" y="243"/>
                  </a:lnTo>
                  <a:lnTo>
                    <a:pt x="514" y="159"/>
                  </a:lnTo>
                  <a:lnTo>
                    <a:pt x="425" y="110"/>
                  </a:lnTo>
                  <a:lnTo>
                    <a:pt x="365" y="92"/>
                  </a:lnTo>
                  <a:lnTo>
                    <a:pt x="281" y="61"/>
                  </a:lnTo>
                  <a:lnTo>
                    <a:pt x="186" y="18"/>
                  </a:lnTo>
                  <a:lnTo>
                    <a:pt x="186" y="18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0" name="Freeform 18"/>
            <p:cNvSpPr>
              <a:spLocks/>
            </p:cNvSpPr>
            <p:nvPr userDrawn="1"/>
          </p:nvSpPr>
          <p:spPr bwMode="auto">
            <a:xfrm>
              <a:off x="1830" y="3823"/>
              <a:ext cx="71" cy="61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6" y="18"/>
                </a:cxn>
                <a:cxn ang="0">
                  <a:pos x="12" y="12"/>
                </a:cxn>
                <a:cxn ang="0">
                  <a:pos x="6" y="6"/>
                </a:cxn>
                <a:cxn ang="0">
                  <a:pos x="0" y="0"/>
                </a:cxn>
                <a:cxn ang="0">
                  <a:pos x="29" y="18"/>
                </a:cxn>
                <a:cxn ang="0">
                  <a:pos x="53" y="18"/>
                </a:cxn>
                <a:cxn ang="0">
                  <a:pos x="59" y="30"/>
                </a:cxn>
                <a:cxn ang="0">
                  <a:pos x="65" y="42"/>
                </a:cxn>
                <a:cxn ang="0">
                  <a:pos x="71" y="54"/>
                </a:cxn>
                <a:cxn ang="0">
                  <a:pos x="71" y="60"/>
                </a:cxn>
                <a:cxn ang="0">
                  <a:pos x="59" y="54"/>
                </a:cxn>
                <a:cxn ang="0">
                  <a:pos x="47" y="42"/>
                </a:cxn>
                <a:cxn ang="0">
                  <a:pos x="23" y="30"/>
                </a:cxn>
                <a:cxn ang="0">
                  <a:pos x="23" y="36"/>
                </a:cxn>
                <a:cxn ang="0">
                  <a:pos x="18" y="42"/>
                </a:cxn>
                <a:cxn ang="0">
                  <a:pos x="12" y="48"/>
                </a:cxn>
                <a:cxn ang="0">
                  <a:pos x="6" y="48"/>
                </a:cxn>
                <a:cxn ang="0">
                  <a:pos x="6" y="48"/>
                </a:cxn>
                <a:cxn ang="0">
                  <a:pos x="6" y="36"/>
                </a:cxn>
                <a:cxn ang="0">
                  <a:pos x="0" y="18"/>
                </a:cxn>
                <a:cxn ang="0">
                  <a:pos x="0" y="18"/>
                </a:cxn>
              </a:cxnLst>
              <a:rect l="0" t="0" r="r" b="b"/>
              <a:pathLst>
                <a:path w="71" h="60">
                  <a:moveTo>
                    <a:pt x="0" y="18"/>
                  </a:moveTo>
                  <a:lnTo>
                    <a:pt x="6" y="18"/>
                  </a:lnTo>
                  <a:lnTo>
                    <a:pt x="12" y="12"/>
                  </a:lnTo>
                  <a:lnTo>
                    <a:pt x="6" y="6"/>
                  </a:lnTo>
                  <a:lnTo>
                    <a:pt x="0" y="0"/>
                  </a:lnTo>
                  <a:lnTo>
                    <a:pt x="29" y="18"/>
                  </a:lnTo>
                  <a:lnTo>
                    <a:pt x="53" y="18"/>
                  </a:lnTo>
                  <a:lnTo>
                    <a:pt x="59" y="30"/>
                  </a:lnTo>
                  <a:lnTo>
                    <a:pt x="65" y="42"/>
                  </a:lnTo>
                  <a:lnTo>
                    <a:pt x="71" y="54"/>
                  </a:lnTo>
                  <a:lnTo>
                    <a:pt x="71" y="60"/>
                  </a:lnTo>
                  <a:lnTo>
                    <a:pt x="59" y="54"/>
                  </a:lnTo>
                  <a:lnTo>
                    <a:pt x="47" y="42"/>
                  </a:lnTo>
                  <a:lnTo>
                    <a:pt x="23" y="30"/>
                  </a:lnTo>
                  <a:lnTo>
                    <a:pt x="23" y="36"/>
                  </a:lnTo>
                  <a:lnTo>
                    <a:pt x="18" y="42"/>
                  </a:lnTo>
                  <a:lnTo>
                    <a:pt x="12" y="48"/>
                  </a:lnTo>
                  <a:lnTo>
                    <a:pt x="6" y="48"/>
                  </a:lnTo>
                  <a:lnTo>
                    <a:pt x="6" y="48"/>
                  </a:lnTo>
                  <a:lnTo>
                    <a:pt x="6" y="36"/>
                  </a:lnTo>
                  <a:lnTo>
                    <a:pt x="0" y="18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1" name="Freeform 19"/>
            <p:cNvSpPr>
              <a:spLocks/>
            </p:cNvSpPr>
            <p:nvPr userDrawn="1"/>
          </p:nvSpPr>
          <p:spPr bwMode="auto">
            <a:xfrm>
              <a:off x="855" y="3842"/>
              <a:ext cx="161" cy="164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48" y="6"/>
                </a:cxn>
                <a:cxn ang="0">
                  <a:pos x="72" y="6"/>
                </a:cxn>
                <a:cxn ang="0">
                  <a:pos x="114" y="12"/>
                </a:cxn>
                <a:cxn ang="0">
                  <a:pos x="96" y="54"/>
                </a:cxn>
                <a:cxn ang="0">
                  <a:pos x="96" y="60"/>
                </a:cxn>
                <a:cxn ang="0">
                  <a:pos x="102" y="72"/>
                </a:cxn>
                <a:cxn ang="0">
                  <a:pos x="108" y="84"/>
                </a:cxn>
                <a:cxn ang="0">
                  <a:pos x="120" y="96"/>
                </a:cxn>
                <a:cxn ang="0">
                  <a:pos x="143" y="114"/>
                </a:cxn>
                <a:cxn ang="0">
                  <a:pos x="155" y="138"/>
                </a:cxn>
                <a:cxn ang="0">
                  <a:pos x="161" y="156"/>
                </a:cxn>
                <a:cxn ang="0">
                  <a:pos x="161" y="162"/>
                </a:cxn>
                <a:cxn ang="0">
                  <a:pos x="96" y="102"/>
                </a:cxn>
                <a:cxn ang="0">
                  <a:pos x="30" y="54"/>
                </a:cxn>
                <a:cxn ang="0">
                  <a:pos x="0" y="0"/>
                </a:cxn>
                <a:cxn ang="0">
                  <a:pos x="30" y="0"/>
                </a:cxn>
                <a:cxn ang="0">
                  <a:pos x="30" y="0"/>
                </a:cxn>
              </a:cxnLst>
              <a:rect l="0" t="0" r="r" b="b"/>
              <a:pathLst>
                <a:path w="161" h="162">
                  <a:moveTo>
                    <a:pt x="30" y="0"/>
                  </a:moveTo>
                  <a:lnTo>
                    <a:pt x="48" y="6"/>
                  </a:lnTo>
                  <a:lnTo>
                    <a:pt x="72" y="6"/>
                  </a:lnTo>
                  <a:lnTo>
                    <a:pt x="114" y="12"/>
                  </a:lnTo>
                  <a:lnTo>
                    <a:pt x="96" y="54"/>
                  </a:lnTo>
                  <a:lnTo>
                    <a:pt x="96" y="60"/>
                  </a:lnTo>
                  <a:lnTo>
                    <a:pt x="102" y="72"/>
                  </a:lnTo>
                  <a:lnTo>
                    <a:pt x="108" y="84"/>
                  </a:lnTo>
                  <a:lnTo>
                    <a:pt x="120" y="96"/>
                  </a:lnTo>
                  <a:lnTo>
                    <a:pt x="143" y="114"/>
                  </a:lnTo>
                  <a:lnTo>
                    <a:pt x="155" y="138"/>
                  </a:lnTo>
                  <a:lnTo>
                    <a:pt x="161" y="156"/>
                  </a:lnTo>
                  <a:lnTo>
                    <a:pt x="161" y="162"/>
                  </a:lnTo>
                  <a:lnTo>
                    <a:pt x="96" y="102"/>
                  </a:lnTo>
                  <a:lnTo>
                    <a:pt x="30" y="54"/>
                  </a:lnTo>
                  <a:lnTo>
                    <a:pt x="0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2" name="Freeform 20"/>
            <p:cNvSpPr>
              <a:spLocks/>
            </p:cNvSpPr>
            <p:nvPr userDrawn="1"/>
          </p:nvSpPr>
          <p:spPr bwMode="auto">
            <a:xfrm>
              <a:off x="706" y="3854"/>
              <a:ext cx="59" cy="61"/>
            </a:xfrm>
            <a:custGeom>
              <a:avLst/>
              <a:gdLst/>
              <a:ahLst/>
              <a:cxnLst>
                <a:cxn ang="0">
                  <a:pos x="59" y="6"/>
                </a:cxn>
                <a:cxn ang="0">
                  <a:pos x="41" y="30"/>
                </a:cxn>
                <a:cxn ang="0">
                  <a:pos x="41" y="36"/>
                </a:cxn>
                <a:cxn ang="0">
                  <a:pos x="47" y="42"/>
                </a:cxn>
                <a:cxn ang="0">
                  <a:pos x="53" y="54"/>
                </a:cxn>
                <a:cxn ang="0">
                  <a:pos x="53" y="60"/>
                </a:cxn>
                <a:cxn ang="0">
                  <a:pos x="47" y="54"/>
                </a:cxn>
                <a:cxn ang="0">
                  <a:pos x="35" y="48"/>
                </a:cxn>
                <a:cxn ang="0">
                  <a:pos x="23" y="36"/>
                </a:cxn>
                <a:cxn ang="0">
                  <a:pos x="17" y="30"/>
                </a:cxn>
                <a:cxn ang="0">
                  <a:pos x="0" y="0"/>
                </a:cxn>
                <a:cxn ang="0">
                  <a:pos x="59" y="6"/>
                </a:cxn>
                <a:cxn ang="0">
                  <a:pos x="59" y="6"/>
                </a:cxn>
              </a:cxnLst>
              <a:rect l="0" t="0" r="r" b="b"/>
              <a:pathLst>
                <a:path w="59" h="60">
                  <a:moveTo>
                    <a:pt x="59" y="6"/>
                  </a:moveTo>
                  <a:lnTo>
                    <a:pt x="41" y="30"/>
                  </a:lnTo>
                  <a:lnTo>
                    <a:pt x="41" y="36"/>
                  </a:lnTo>
                  <a:lnTo>
                    <a:pt x="47" y="42"/>
                  </a:lnTo>
                  <a:lnTo>
                    <a:pt x="53" y="54"/>
                  </a:lnTo>
                  <a:lnTo>
                    <a:pt x="53" y="60"/>
                  </a:lnTo>
                  <a:lnTo>
                    <a:pt x="47" y="54"/>
                  </a:lnTo>
                  <a:lnTo>
                    <a:pt x="35" y="48"/>
                  </a:lnTo>
                  <a:lnTo>
                    <a:pt x="23" y="36"/>
                  </a:lnTo>
                  <a:lnTo>
                    <a:pt x="17" y="30"/>
                  </a:lnTo>
                  <a:lnTo>
                    <a:pt x="0" y="0"/>
                  </a:lnTo>
                  <a:lnTo>
                    <a:pt x="59" y="6"/>
                  </a:lnTo>
                  <a:lnTo>
                    <a:pt x="59" y="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3" name="Freeform 21"/>
            <p:cNvSpPr>
              <a:spLocks/>
            </p:cNvSpPr>
            <p:nvPr userDrawn="1"/>
          </p:nvSpPr>
          <p:spPr bwMode="auto">
            <a:xfrm>
              <a:off x="395" y="3811"/>
              <a:ext cx="245" cy="207"/>
            </a:xfrm>
            <a:custGeom>
              <a:avLst/>
              <a:gdLst/>
              <a:ahLst/>
              <a:cxnLst>
                <a:cxn ang="0">
                  <a:pos x="233" y="36"/>
                </a:cxn>
                <a:cxn ang="0">
                  <a:pos x="245" y="42"/>
                </a:cxn>
                <a:cxn ang="0">
                  <a:pos x="209" y="84"/>
                </a:cxn>
                <a:cxn ang="0">
                  <a:pos x="143" y="132"/>
                </a:cxn>
                <a:cxn ang="0">
                  <a:pos x="167" y="156"/>
                </a:cxn>
                <a:cxn ang="0">
                  <a:pos x="179" y="204"/>
                </a:cxn>
                <a:cxn ang="0">
                  <a:pos x="77" y="132"/>
                </a:cxn>
                <a:cxn ang="0">
                  <a:pos x="47" y="84"/>
                </a:cxn>
                <a:cxn ang="0">
                  <a:pos x="89" y="66"/>
                </a:cxn>
                <a:cxn ang="0">
                  <a:pos x="59" y="36"/>
                </a:cxn>
                <a:cxn ang="0">
                  <a:pos x="0" y="12"/>
                </a:cxn>
                <a:cxn ang="0">
                  <a:pos x="0" y="0"/>
                </a:cxn>
                <a:cxn ang="0">
                  <a:pos x="6" y="0"/>
                </a:cxn>
                <a:cxn ang="0">
                  <a:pos x="12" y="0"/>
                </a:cxn>
                <a:cxn ang="0">
                  <a:pos x="47" y="6"/>
                </a:cxn>
                <a:cxn ang="0">
                  <a:pos x="77" y="6"/>
                </a:cxn>
                <a:cxn ang="0">
                  <a:pos x="83" y="6"/>
                </a:cxn>
                <a:cxn ang="0">
                  <a:pos x="89" y="6"/>
                </a:cxn>
                <a:cxn ang="0">
                  <a:pos x="101" y="12"/>
                </a:cxn>
                <a:cxn ang="0">
                  <a:pos x="125" y="12"/>
                </a:cxn>
                <a:cxn ang="0">
                  <a:pos x="143" y="18"/>
                </a:cxn>
                <a:cxn ang="0">
                  <a:pos x="149" y="18"/>
                </a:cxn>
                <a:cxn ang="0">
                  <a:pos x="149" y="18"/>
                </a:cxn>
                <a:cxn ang="0">
                  <a:pos x="203" y="24"/>
                </a:cxn>
                <a:cxn ang="0">
                  <a:pos x="233" y="36"/>
                </a:cxn>
                <a:cxn ang="0">
                  <a:pos x="233" y="36"/>
                </a:cxn>
              </a:cxnLst>
              <a:rect l="0" t="0" r="r" b="b"/>
              <a:pathLst>
                <a:path w="245" h="204">
                  <a:moveTo>
                    <a:pt x="233" y="36"/>
                  </a:moveTo>
                  <a:lnTo>
                    <a:pt x="245" y="42"/>
                  </a:lnTo>
                  <a:lnTo>
                    <a:pt x="209" y="84"/>
                  </a:lnTo>
                  <a:lnTo>
                    <a:pt x="143" y="132"/>
                  </a:lnTo>
                  <a:lnTo>
                    <a:pt x="167" y="156"/>
                  </a:lnTo>
                  <a:lnTo>
                    <a:pt x="179" y="204"/>
                  </a:lnTo>
                  <a:lnTo>
                    <a:pt x="77" y="132"/>
                  </a:lnTo>
                  <a:lnTo>
                    <a:pt x="47" y="84"/>
                  </a:lnTo>
                  <a:lnTo>
                    <a:pt x="89" y="66"/>
                  </a:lnTo>
                  <a:lnTo>
                    <a:pt x="59" y="36"/>
                  </a:lnTo>
                  <a:lnTo>
                    <a:pt x="0" y="1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47" y="6"/>
                  </a:lnTo>
                  <a:lnTo>
                    <a:pt x="77" y="6"/>
                  </a:lnTo>
                  <a:lnTo>
                    <a:pt x="83" y="6"/>
                  </a:lnTo>
                  <a:lnTo>
                    <a:pt x="89" y="6"/>
                  </a:lnTo>
                  <a:lnTo>
                    <a:pt x="101" y="12"/>
                  </a:lnTo>
                  <a:lnTo>
                    <a:pt x="125" y="12"/>
                  </a:lnTo>
                  <a:lnTo>
                    <a:pt x="143" y="18"/>
                  </a:lnTo>
                  <a:lnTo>
                    <a:pt x="149" y="18"/>
                  </a:lnTo>
                  <a:lnTo>
                    <a:pt x="149" y="18"/>
                  </a:lnTo>
                  <a:lnTo>
                    <a:pt x="203" y="24"/>
                  </a:lnTo>
                  <a:lnTo>
                    <a:pt x="233" y="36"/>
                  </a:lnTo>
                  <a:lnTo>
                    <a:pt x="233" y="3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109590" name="Rectangle 2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447800"/>
            <a:ext cx="8229600" cy="1736725"/>
          </a:xfrm>
        </p:spPr>
        <p:txBody>
          <a:bodyPr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09591" name="Rectangle 2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4290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24" name="Rectangle 2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5" name="Rectangle 2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F32059A-B8E0-4B46-AE4E-66EB89C12EA7}" type="slidenum">
              <a:rPr lang="ru-RU" altLang="en-US"/>
              <a:pPr/>
              <a:t>‹#›</a:t>
            </a:fld>
            <a:endParaRPr lang="ru-RU" altLang="en-US"/>
          </a:p>
        </p:txBody>
      </p:sp>
      <p:sp>
        <p:nvSpPr>
          <p:cNvPr id="26" name="Rectangle 26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45043060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949410-06FE-4B60-9BC7-BA7A9E2ADA94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="" xmlns:p14="http://schemas.microsoft.com/office/powerpoint/2010/main" val="215338173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745706-CBA9-463E-B647-6E992F3E6F29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="" xmlns:p14="http://schemas.microsoft.com/office/powerpoint/2010/main" val="2940321249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72CB11-F0F5-4F0A-B7FA-859AA624BA25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="" xmlns:p14="http://schemas.microsoft.com/office/powerpoint/2010/main" val="3485158933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E9AACA-4E33-4EDF-9100-25C2BF0E2E48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="" xmlns:p14="http://schemas.microsoft.com/office/powerpoint/2010/main" val="2512897850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2F9A51-8C0C-4C7C-B613-14DBCAC7E13E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="" xmlns:p14="http://schemas.microsoft.com/office/powerpoint/2010/main" val="4232659709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AA694D-3D3D-4970-A0A6-511BE9650A3F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="" xmlns:p14="http://schemas.microsoft.com/office/powerpoint/2010/main" val="1478234192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DF0C7A-537E-498B-9934-792E314DAE7C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="" xmlns:p14="http://schemas.microsoft.com/office/powerpoint/2010/main" val="864324082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847B04-C9A0-455F-80E1-089B1E8A25F0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="" xmlns:p14="http://schemas.microsoft.com/office/powerpoint/2010/main" val="3993061098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100212-E46B-4104-B896-3DCB2BAA6816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="" xmlns:p14="http://schemas.microsoft.com/office/powerpoint/2010/main" val="3636272621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28600"/>
            <a:ext cx="2057400" cy="58674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28600"/>
            <a:ext cx="6019800" cy="58674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312763-5798-44A9-84AB-02DEDEC96A33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="" xmlns:p14="http://schemas.microsoft.com/office/powerpoint/2010/main" val="2001538601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>
            <a:spLocks/>
          </p:cNvSpPr>
          <p:nvPr/>
        </p:nvSpPr>
        <p:spPr bwMode="auto">
          <a:xfrm>
            <a:off x="285750" y="2803525"/>
            <a:ext cx="1588" cy="3035300"/>
          </a:xfrm>
          <a:custGeom>
            <a:avLst/>
            <a:gdLst>
              <a:gd name="T0" fmla="*/ 0 h 1912"/>
              <a:gd name="T1" fmla="*/ 6 h 1912"/>
              <a:gd name="T2" fmla="*/ 6 h 1912"/>
              <a:gd name="T3" fmla="*/ 60 h 1912"/>
              <a:gd name="T4" fmla="*/ 1912 h 1912"/>
              <a:gd name="T5" fmla="*/ 1912 h 1912"/>
              <a:gd name="T6" fmla="*/ 0 h 1912"/>
              <a:gd name="T7" fmla="*/ 0 h 1912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  <a:cxn ang="0">
                <a:pos x="0" y="T5"/>
              </a:cxn>
              <a:cxn ang="0">
                <a:pos x="0" y="T6"/>
              </a:cxn>
              <a:cxn ang="0">
                <a:pos x="0" y="T7"/>
              </a:cxn>
            </a:cxnLst>
            <a:rect l="0" t="0" r="r" b="b"/>
            <a:pathLst>
              <a:path h="1912">
                <a:moveTo>
                  <a:pt x="0" y="0"/>
                </a:moveTo>
                <a:lnTo>
                  <a:pt x="0" y="6"/>
                </a:lnTo>
                <a:lnTo>
                  <a:pt x="0" y="6"/>
                </a:lnTo>
                <a:lnTo>
                  <a:pt x="0" y="60"/>
                </a:lnTo>
                <a:lnTo>
                  <a:pt x="0" y="1912"/>
                </a:lnTo>
                <a:lnTo>
                  <a:pt x="0" y="1912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6BBA2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8786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997075"/>
            <a:ext cx="7772400" cy="1431925"/>
          </a:xfrm>
        </p:spPr>
        <p:txBody>
          <a:bodyPr anchor="b" anchorCtr="1"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18787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AA8E762-4416-4176-B432-26B23FC9D575}" type="slidenum">
              <a:rPr lang="ru-RU" altLang="en-US"/>
              <a:pPr/>
              <a:t>‹#›</a:t>
            </a:fld>
            <a:endParaRPr lang="ru-RU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7447803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7F3B2D9-EEEC-4AF6-B8CD-13E9FAC815A3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="" xmlns:p14="http://schemas.microsoft.com/office/powerpoint/2010/main" val="3471654714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983C08B-0439-40BA-BF74-A5B708AF705E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="" xmlns:p14="http://schemas.microsoft.com/office/powerpoint/2010/main" val="4017829885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7398A4-EDB3-462B-9CD9-44378C7FC3F6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="" xmlns:p14="http://schemas.microsoft.com/office/powerpoint/2010/main" val="4042702351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091859-D7FE-4259-A9D7-8C817C3D702A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="" xmlns:p14="http://schemas.microsoft.com/office/powerpoint/2010/main" val="23190886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8D366B-C1D3-4CA3-8D12-3A904FCDCBA0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="" xmlns:p14="http://schemas.microsoft.com/office/powerpoint/2010/main" val="595798012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6939C8B-6949-44FD-8D33-ED6CE69408E3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="" xmlns:p14="http://schemas.microsoft.com/office/powerpoint/2010/main" val="39723806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C2ECEE2-CD3F-40C9-9DB9-1450B684B458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="" xmlns:p14="http://schemas.microsoft.com/office/powerpoint/2010/main" val="3338680393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786C2F-6AE9-47F0-882B-CE44707EC856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="" xmlns:p14="http://schemas.microsoft.com/office/powerpoint/2010/main" val="1709005310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631B18-2AD6-417C-AE9C-E144B91494F0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="" xmlns:p14="http://schemas.microsoft.com/office/powerpoint/2010/main" val="1178838413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92100"/>
            <a:ext cx="2057400" cy="57277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92100"/>
            <a:ext cx="6019800" cy="57277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4A2351-5266-4E1B-A5FC-B21B9093552D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="" xmlns:p14="http://schemas.microsoft.com/office/powerpoint/2010/main" val="3704672472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808C0AE7-C0D1-48C0-B583-6BFC31D9E3BE}" type="slidenum">
              <a:rPr lang="ru-RU" altLang="en-US" smtClean="0"/>
              <a:pPr/>
              <a:t>‹#›</a:t>
            </a:fld>
            <a:endParaRPr lang="ru-RU" altLang="en-US"/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417A8-4169-4C2D-A906-95CA5C4536BD}" type="slidenum">
              <a:rPr lang="ru-RU" altLang="en-US" smtClean="0"/>
              <a:pPr/>
              <a:t>‹#›</a:t>
            </a:fld>
            <a:endParaRPr lang="ru-RU" altLang="en-US"/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E86AF-4585-490F-A882-832748F83B53}" type="slidenum">
              <a:rPr lang="ru-RU" altLang="en-US" smtClean="0"/>
              <a:pPr/>
              <a:t>‹#›</a:t>
            </a:fld>
            <a:endParaRPr lang="ru-RU" altLang="en-US"/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61620-2641-4C92-BC46-E0209F7869CD}" type="slidenum">
              <a:rPr lang="ru-RU" altLang="en-US" smtClean="0"/>
              <a:pPr/>
              <a:t>‹#›</a:t>
            </a:fld>
            <a:endParaRPr lang="ru-RU" altLang="en-US"/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80DE971-F545-43C5-BB1D-77964332642E}" type="slidenum">
              <a:rPr lang="ru-RU" altLang="en-US" smtClean="0"/>
              <a:pPr/>
              <a:t>‹#›</a:t>
            </a:fld>
            <a:endParaRPr lang="ru-RU" altLang="en-US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B2E39E50-E1CE-4A91-B961-2402C4C7D7F6}" type="slidenum">
              <a:rPr lang="ru-RU" altLang="en-US" smtClean="0"/>
              <a:pPr/>
              <a:t>‹#›</a:t>
            </a:fld>
            <a:endParaRPr lang="ru-RU" altLang="en-US"/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A21E8-9087-461A-AE80-9862BA01E3B3}" type="slidenum">
              <a:rPr lang="ru-RU" altLang="en-US" smtClean="0"/>
              <a:pPr/>
              <a:t>‹#›</a:t>
            </a:fld>
            <a:endParaRPr lang="ru-RU" altLang="en-US"/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353DD-4D2F-44BE-8D3A-E39B519DDE4B}" type="slidenum">
              <a:rPr lang="ru-RU" altLang="en-US" smtClean="0"/>
              <a:pPr/>
              <a:t>‹#›</a:t>
            </a:fld>
            <a:endParaRPr lang="ru-RU" altLang="en-US"/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2F754-B55C-44E5-A516-0D18CBBF40CF}" type="slidenum">
              <a:rPr lang="ru-RU" altLang="en-US" smtClean="0"/>
              <a:pPr/>
              <a:t>‹#›</a:t>
            </a:fld>
            <a:endParaRPr lang="ru-RU" altLang="en-US"/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50094-FC0B-4615-A092-CF2C686E7A70}" type="slidenum">
              <a:rPr lang="ru-RU" altLang="en-US" smtClean="0"/>
              <a:pPr/>
              <a:t>‹#›</a:t>
            </a:fld>
            <a:endParaRPr lang="ru-RU" altLang="en-US"/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7FFFD-8C24-4545-9F8A-DAE6AD00BC8C}" type="slidenum">
              <a:rPr lang="ru-RU" altLang="en-US" smtClean="0"/>
              <a:pPr/>
              <a:t>‹#›</a:t>
            </a:fld>
            <a:endParaRPr lang="ru-RU" altLang="en-US"/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wmf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17" Type="http://schemas.openxmlformats.org/officeDocument/2006/relationships/image" Target="../media/image7.png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5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4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8.jpe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2667000" cy="6858000"/>
            <a:chOff x="0" y="0"/>
            <a:chExt cx="1680" cy="4320"/>
          </a:xfrm>
        </p:grpSpPr>
        <p:sp>
          <p:nvSpPr>
            <p:cNvPr id="35843" name="Rectangle 3"/>
            <p:cNvSpPr>
              <a:spLocks noChangeArrowheads="1"/>
            </p:cNvSpPr>
            <p:nvPr/>
          </p:nvSpPr>
          <p:spPr bwMode="hidden">
            <a:xfrm>
              <a:off x="1248" y="0"/>
              <a:ext cx="432" cy="4320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45490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/>
            </a:p>
          </p:txBody>
        </p:sp>
        <p:pic>
          <p:nvPicPr>
            <p:cNvPr id="1033" name="Picture 4" descr="slidemaster_med3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ltGray">
            <a:xfrm>
              <a:off x="0" y="0"/>
              <a:ext cx="1348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5845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2438400" y="228600"/>
            <a:ext cx="64008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5846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2438400" y="1600200"/>
            <a:ext cx="64008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35847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52400" y="6248400"/>
            <a:ext cx="19018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5848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5849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4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fld id="{273BCDB8-0292-4FA3-B32F-1ED47F055460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85" r:id="rId1"/>
    <p:sldLayoutId id="2147484354" r:id="rId2"/>
    <p:sldLayoutId id="2147484355" r:id="rId3"/>
    <p:sldLayoutId id="2147484356" r:id="rId4"/>
    <p:sldLayoutId id="2147484357" r:id="rId5"/>
    <p:sldLayoutId id="2147484358" r:id="rId6"/>
    <p:sldLayoutId id="2147484359" r:id="rId7"/>
    <p:sldLayoutId id="2147484360" r:id="rId8"/>
    <p:sldLayoutId id="2147484361" r:id="rId9"/>
    <p:sldLayoutId id="2147484362" r:id="rId10"/>
    <p:sldLayoutId id="2147484363" r:id="rId11"/>
  </p:sldLayoutIdLst>
  <p:transition spd="slow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anose="05000000000000000000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anose="05000000000000000000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0"/>
            <a:ext cx="9159875" cy="6870700"/>
            <a:chOff x="0" y="0"/>
            <a:chExt cx="5770" cy="4328"/>
          </a:xfrm>
        </p:grpSpPr>
        <p:sp>
          <p:nvSpPr>
            <p:cNvPr id="38915" name="Rectangle 3"/>
            <p:cNvSpPr>
              <a:spLocks noChangeArrowheads="1"/>
            </p:cNvSpPr>
            <p:nvPr/>
          </p:nvSpPr>
          <p:spPr bwMode="hidden">
            <a:xfrm>
              <a:off x="0" y="4186"/>
              <a:ext cx="5089" cy="142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kumimoji="1" lang="ru-RU"/>
            </a:p>
          </p:txBody>
        </p:sp>
        <p:sp>
          <p:nvSpPr>
            <p:cNvPr id="38916" name="Rectangle 4"/>
            <p:cNvSpPr>
              <a:spLocks noChangeArrowheads="1"/>
            </p:cNvSpPr>
            <p:nvPr/>
          </p:nvSpPr>
          <p:spPr bwMode="hidden">
            <a:xfrm>
              <a:off x="0" y="0"/>
              <a:ext cx="5089" cy="12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kumimoji="1" lang="ru-RU"/>
            </a:p>
          </p:txBody>
        </p:sp>
        <p:sp>
          <p:nvSpPr>
            <p:cNvPr id="38917" name="Rectangle 5"/>
            <p:cNvSpPr>
              <a:spLocks noChangeArrowheads="1"/>
            </p:cNvSpPr>
            <p:nvPr/>
          </p:nvSpPr>
          <p:spPr bwMode="auto">
            <a:xfrm>
              <a:off x="5010" y="0"/>
              <a:ext cx="758" cy="4320"/>
            </a:xfrm>
            <a:prstGeom prst="rect">
              <a:avLst/>
            </a:prstGeom>
            <a:gradFill rotWithShape="0">
              <a:gsLst>
                <a:gs pos="0">
                  <a:schemeClr val="accent1">
                    <a:gamma/>
                    <a:shade val="84706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84706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kumimoji="1" lang="ru-RU"/>
            </a:p>
          </p:txBody>
        </p:sp>
        <p:grpSp>
          <p:nvGrpSpPr>
            <p:cNvPr id="2059" name="Group 6"/>
            <p:cNvGrpSpPr>
              <a:grpSpLocks/>
            </p:cNvGrpSpPr>
            <p:nvPr/>
          </p:nvGrpSpPr>
          <p:grpSpPr bwMode="auto">
            <a:xfrm>
              <a:off x="4944" y="1"/>
              <a:ext cx="816" cy="3974"/>
              <a:chOff x="4944" y="1"/>
              <a:chExt cx="816" cy="3974"/>
            </a:xfrm>
          </p:grpSpPr>
          <p:grpSp>
            <p:nvGrpSpPr>
              <p:cNvPr id="2071" name="Group 7"/>
              <p:cNvGrpSpPr>
                <a:grpSpLocks/>
              </p:cNvGrpSpPr>
              <p:nvPr userDrawn="1"/>
            </p:nvGrpSpPr>
            <p:grpSpPr bwMode="auto">
              <a:xfrm>
                <a:off x="5280" y="1"/>
                <a:ext cx="480" cy="1430"/>
                <a:chOff x="5280" y="1"/>
                <a:chExt cx="480" cy="1430"/>
              </a:xfrm>
            </p:grpSpPr>
            <p:grpSp>
              <p:nvGrpSpPr>
                <p:cNvPr id="2092" name="Group 8"/>
                <p:cNvGrpSpPr>
                  <a:grpSpLocks/>
                </p:cNvGrpSpPr>
                <p:nvPr userDrawn="1"/>
              </p:nvGrpSpPr>
              <p:grpSpPr bwMode="auto">
                <a:xfrm rot="-5400000">
                  <a:off x="5484" y="0"/>
                  <a:ext cx="174" cy="176"/>
                  <a:chOff x="1657" y="323"/>
                  <a:chExt cx="1691" cy="2560"/>
                </a:xfrm>
              </p:grpSpPr>
              <p:grpSp>
                <p:nvGrpSpPr>
                  <p:cNvPr id="2101" name="Group 9"/>
                  <p:cNvGrpSpPr>
                    <a:grpSpLocks/>
                  </p:cNvGrpSpPr>
                  <p:nvPr/>
                </p:nvGrpSpPr>
                <p:grpSpPr bwMode="auto">
                  <a:xfrm>
                    <a:off x="1657" y="323"/>
                    <a:ext cx="1691" cy="2560"/>
                    <a:chOff x="1657" y="323"/>
                    <a:chExt cx="1691" cy="2560"/>
                  </a:xfrm>
                </p:grpSpPr>
                <p:sp>
                  <p:nvSpPr>
                    <p:cNvPr id="38922" name="Freeform 10"/>
                    <p:cNvSpPr>
                      <a:spLocks/>
                    </p:cNvSpPr>
                    <p:nvPr/>
                  </p:nvSpPr>
                  <p:spPr bwMode="auto">
                    <a:xfrm>
                      <a:off x="2153" y="323"/>
                      <a:ext cx="1234" cy="2560"/>
                    </a:xfrm>
                    <a:custGeom>
                      <a:avLst/>
                      <a:gdLst/>
                      <a:ahLst/>
                      <a:cxnLst>
                        <a:cxn ang="0">
                          <a:pos x="337" y="283"/>
                        </a:cxn>
                        <a:cxn ang="0">
                          <a:pos x="415" y="115"/>
                        </a:cxn>
                        <a:cxn ang="0">
                          <a:pos x="583" y="7"/>
                        </a:cxn>
                        <a:cxn ang="0">
                          <a:pos x="895" y="61"/>
                        </a:cxn>
                        <a:cxn ang="0">
                          <a:pos x="1051" y="349"/>
                        </a:cxn>
                        <a:cxn ang="0">
                          <a:pos x="979" y="769"/>
                        </a:cxn>
                        <a:cxn ang="0">
                          <a:pos x="943" y="943"/>
                        </a:cxn>
                        <a:cxn ang="0">
                          <a:pos x="1105" y="1075"/>
                        </a:cxn>
                        <a:cxn ang="0">
                          <a:pos x="1231" y="1525"/>
                        </a:cxn>
                        <a:cxn ang="0">
                          <a:pos x="1123" y="1969"/>
                        </a:cxn>
                        <a:cxn ang="0">
                          <a:pos x="907" y="2077"/>
                        </a:cxn>
                        <a:cxn ang="0">
                          <a:pos x="721" y="2059"/>
                        </a:cxn>
                        <a:cxn ang="0">
                          <a:pos x="655" y="2251"/>
                        </a:cxn>
                        <a:cxn ang="0">
                          <a:pos x="529" y="2527"/>
                        </a:cxn>
                        <a:cxn ang="0">
                          <a:pos x="211" y="2509"/>
                        </a:cxn>
                        <a:cxn ang="0">
                          <a:pos x="31" y="2227"/>
                        </a:cxn>
                        <a:cxn ang="0">
                          <a:pos x="25" y="1969"/>
                        </a:cxn>
                        <a:cxn ang="0">
                          <a:pos x="145" y="1651"/>
                        </a:cxn>
                        <a:cxn ang="0">
                          <a:pos x="259" y="1513"/>
                        </a:cxn>
                        <a:cxn ang="0">
                          <a:pos x="217" y="1729"/>
                        </a:cxn>
                        <a:cxn ang="0">
                          <a:pos x="73" y="2023"/>
                        </a:cxn>
                        <a:cxn ang="0">
                          <a:pos x="169" y="2323"/>
                        </a:cxn>
                        <a:cxn ang="0">
                          <a:pos x="439" y="2431"/>
                        </a:cxn>
                        <a:cxn ang="0">
                          <a:pos x="595" y="2227"/>
                        </a:cxn>
                        <a:cxn ang="0">
                          <a:pos x="577" y="1807"/>
                        </a:cxn>
                        <a:cxn ang="0">
                          <a:pos x="493" y="1531"/>
                        </a:cxn>
                        <a:cxn ang="0">
                          <a:pos x="535" y="1459"/>
                        </a:cxn>
                        <a:cxn ang="0">
                          <a:pos x="625" y="1633"/>
                        </a:cxn>
                        <a:cxn ang="0">
                          <a:pos x="721" y="1933"/>
                        </a:cxn>
                        <a:cxn ang="0">
                          <a:pos x="967" y="1963"/>
                        </a:cxn>
                        <a:cxn ang="0">
                          <a:pos x="1135" y="1687"/>
                        </a:cxn>
                        <a:cxn ang="0">
                          <a:pos x="1117" y="1273"/>
                        </a:cxn>
                        <a:cxn ang="0">
                          <a:pos x="883" y="1057"/>
                        </a:cxn>
                        <a:cxn ang="0">
                          <a:pos x="679" y="1129"/>
                        </a:cxn>
                        <a:cxn ang="0">
                          <a:pos x="577" y="1117"/>
                        </a:cxn>
                        <a:cxn ang="0">
                          <a:pos x="619" y="1033"/>
                        </a:cxn>
                        <a:cxn ang="0">
                          <a:pos x="811" y="937"/>
                        </a:cxn>
                        <a:cxn ang="0">
                          <a:pos x="949" y="613"/>
                        </a:cxn>
                        <a:cxn ang="0">
                          <a:pos x="883" y="175"/>
                        </a:cxn>
                        <a:cxn ang="0">
                          <a:pos x="619" y="103"/>
                        </a:cxn>
                        <a:cxn ang="0">
                          <a:pos x="391" y="355"/>
                        </a:cxn>
                        <a:cxn ang="0">
                          <a:pos x="403" y="763"/>
                        </a:cxn>
                        <a:cxn ang="0">
                          <a:pos x="343" y="949"/>
                        </a:cxn>
                        <a:cxn ang="0">
                          <a:pos x="289" y="685"/>
                        </a:cxn>
                        <a:cxn ang="0">
                          <a:pos x="307" y="367"/>
                        </a:cxn>
                      </a:cxnLst>
                      <a:rect l="0" t="0" r="r" b="b"/>
                      <a:pathLst>
                        <a:path w="1231" h="2560">
                          <a:moveTo>
                            <a:pt x="307" y="367"/>
                          </a:moveTo>
                          <a:cubicBezTo>
                            <a:pt x="317" y="336"/>
                            <a:pt x="326" y="303"/>
                            <a:pt x="337" y="283"/>
                          </a:cubicBezTo>
                          <a:cubicBezTo>
                            <a:pt x="348" y="263"/>
                            <a:pt x="360" y="275"/>
                            <a:pt x="373" y="247"/>
                          </a:cubicBezTo>
                          <a:cubicBezTo>
                            <a:pt x="386" y="219"/>
                            <a:pt x="400" y="147"/>
                            <a:pt x="415" y="115"/>
                          </a:cubicBezTo>
                          <a:cubicBezTo>
                            <a:pt x="430" y="83"/>
                            <a:pt x="435" y="73"/>
                            <a:pt x="463" y="55"/>
                          </a:cubicBezTo>
                          <a:cubicBezTo>
                            <a:pt x="491" y="37"/>
                            <a:pt x="536" y="14"/>
                            <a:pt x="583" y="7"/>
                          </a:cubicBezTo>
                          <a:cubicBezTo>
                            <a:pt x="630" y="0"/>
                            <a:pt x="693" y="4"/>
                            <a:pt x="745" y="13"/>
                          </a:cubicBezTo>
                          <a:cubicBezTo>
                            <a:pt x="797" y="22"/>
                            <a:pt x="852" y="34"/>
                            <a:pt x="895" y="61"/>
                          </a:cubicBezTo>
                          <a:cubicBezTo>
                            <a:pt x="938" y="88"/>
                            <a:pt x="977" y="127"/>
                            <a:pt x="1003" y="175"/>
                          </a:cubicBezTo>
                          <a:cubicBezTo>
                            <a:pt x="1029" y="223"/>
                            <a:pt x="1044" y="287"/>
                            <a:pt x="1051" y="349"/>
                          </a:cubicBezTo>
                          <a:cubicBezTo>
                            <a:pt x="1058" y="411"/>
                            <a:pt x="1057" y="477"/>
                            <a:pt x="1045" y="547"/>
                          </a:cubicBezTo>
                          <a:cubicBezTo>
                            <a:pt x="1033" y="617"/>
                            <a:pt x="995" y="712"/>
                            <a:pt x="979" y="769"/>
                          </a:cubicBezTo>
                          <a:cubicBezTo>
                            <a:pt x="963" y="826"/>
                            <a:pt x="955" y="860"/>
                            <a:pt x="949" y="889"/>
                          </a:cubicBezTo>
                          <a:cubicBezTo>
                            <a:pt x="943" y="918"/>
                            <a:pt x="936" y="925"/>
                            <a:pt x="943" y="943"/>
                          </a:cubicBezTo>
                          <a:cubicBezTo>
                            <a:pt x="950" y="961"/>
                            <a:pt x="964" y="975"/>
                            <a:pt x="991" y="997"/>
                          </a:cubicBezTo>
                          <a:cubicBezTo>
                            <a:pt x="1018" y="1019"/>
                            <a:pt x="1069" y="1033"/>
                            <a:pt x="1105" y="1075"/>
                          </a:cubicBezTo>
                          <a:cubicBezTo>
                            <a:pt x="1141" y="1117"/>
                            <a:pt x="1186" y="1174"/>
                            <a:pt x="1207" y="1249"/>
                          </a:cubicBezTo>
                          <a:cubicBezTo>
                            <a:pt x="1228" y="1324"/>
                            <a:pt x="1231" y="1441"/>
                            <a:pt x="1231" y="1525"/>
                          </a:cubicBezTo>
                          <a:cubicBezTo>
                            <a:pt x="1231" y="1609"/>
                            <a:pt x="1225" y="1679"/>
                            <a:pt x="1207" y="1753"/>
                          </a:cubicBezTo>
                          <a:cubicBezTo>
                            <a:pt x="1189" y="1827"/>
                            <a:pt x="1153" y="1917"/>
                            <a:pt x="1123" y="1969"/>
                          </a:cubicBezTo>
                          <a:cubicBezTo>
                            <a:pt x="1093" y="2021"/>
                            <a:pt x="1063" y="2047"/>
                            <a:pt x="1027" y="2065"/>
                          </a:cubicBezTo>
                          <a:cubicBezTo>
                            <a:pt x="991" y="2083"/>
                            <a:pt x="951" y="2079"/>
                            <a:pt x="907" y="2077"/>
                          </a:cubicBezTo>
                          <a:cubicBezTo>
                            <a:pt x="863" y="2075"/>
                            <a:pt x="794" y="2056"/>
                            <a:pt x="763" y="2053"/>
                          </a:cubicBezTo>
                          <a:cubicBezTo>
                            <a:pt x="732" y="2050"/>
                            <a:pt x="733" y="2050"/>
                            <a:pt x="721" y="2059"/>
                          </a:cubicBezTo>
                          <a:cubicBezTo>
                            <a:pt x="709" y="2068"/>
                            <a:pt x="702" y="2075"/>
                            <a:pt x="691" y="2107"/>
                          </a:cubicBezTo>
                          <a:cubicBezTo>
                            <a:pt x="680" y="2139"/>
                            <a:pt x="665" y="2205"/>
                            <a:pt x="655" y="2251"/>
                          </a:cubicBezTo>
                          <a:cubicBezTo>
                            <a:pt x="645" y="2297"/>
                            <a:pt x="652" y="2337"/>
                            <a:pt x="631" y="2383"/>
                          </a:cubicBezTo>
                          <a:cubicBezTo>
                            <a:pt x="610" y="2429"/>
                            <a:pt x="574" y="2498"/>
                            <a:pt x="529" y="2527"/>
                          </a:cubicBezTo>
                          <a:cubicBezTo>
                            <a:pt x="484" y="2556"/>
                            <a:pt x="414" y="2560"/>
                            <a:pt x="361" y="2557"/>
                          </a:cubicBezTo>
                          <a:cubicBezTo>
                            <a:pt x="308" y="2554"/>
                            <a:pt x="256" y="2537"/>
                            <a:pt x="211" y="2509"/>
                          </a:cubicBezTo>
                          <a:cubicBezTo>
                            <a:pt x="166" y="2481"/>
                            <a:pt x="121" y="2436"/>
                            <a:pt x="91" y="2389"/>
                          </a:cubicBezTo>
                          <a:cubicBezTo>
                            <a:pt x="61" y="2342"/>
                            <a:pt x="46" y="2275"/>
                            <a:pt x="31" y="2227"/>
                          </a:cubicBezTo>
                          <a:cubicBezTo>
                            <a:pt x="16" y="2179"/>
                            <a:pt x="2" y="2144"/>
                            <a:pt x="1" y="2101"/>
                          </a:cubicBezTo>
                          <a:cubicBezTo>
                            <a:pt x="0" y="2058"/>
                            <a:pt x="13" y="2018"/>
                            <a:pt x="25" y="1969"/>
                          </a:cubicBezTo>
                          <a:cubicBezTo>
                            <a:pt x="37" y="1920"/>
                            <a:pt x="53" y="1860"/>
                            <a:pt x="73" y="1807"/>
                          </a:cubicBezTo>
                          <a:cubicBezTo>
                            <a:pt x="93" y="1754"/>
                            <a:pt x="122" y="1698"/>
                            <a:pt x="145" y="1651"/>
                          </a:cubicBezTo>
                          <a:cubicBezTo>
                            <a:pt x="168" y="1604"/>
                            <a:pt x="192" y="1548"/>
                            <a:pt x="211" y="1525"/>
                          </a:cubicBezTo>
                          <a:cubicBezTo>
                            <a:pt x="230" y="1502"/>
                            <a:pt x="249" y="1502"/>
                            <a:pt x="259" y="1513"/>
                          </a:cubicBezTo>
                          <a:cubicBezTo>
                            <a:pt x="269" y="1524"/>
                            <a:pt x="278" y="1555"/>
                            <a:pt x="271" y="1591"/>
                          </a:cubicBezTo>
                          <a:cubicBezTo>
                            <a:pt x="264" y="1627"/>
                            <a:pt x="242" y="1682"/>
                            <a:pt x="217" y="1729"/>
                          </a:cubicBezTo>
                          <a:cubicBezTo>
                            <a:pt x="192" y="1776"/>
                            <a:pt x="145" y="1824"/>
                            <a:pt x="121" y="1873"/>
                          </a:cubicBezTo>
                          <a:cubicBezTo>
                            <a:pt x="97" y="1922"/>
                            <a:pt x="76" y="1970"/>
                            <a:pt x="73" y="2023"/>
                          </a:cubicBezTo>
                          <a:cubicBezTo>
                            <a:pt x="70" y="2076"/>
                            <a:pt x="87" y="2141"/>
                            <a:pt x="103" y="2191"/>
                          </a:cubicBezTo>
                          <a:cubicBezTo>
                            <a:pt x="119" y="2241"/>
                            <a:pt x="140" y="2285"/>
                            <a:pt x="169" y="2323"/>
                          </a:cubicBezTo>
                          <a:cubicBezTo>
                            <a:pt x="198" y="2361"/>
                            <a:pt x="232" y="2401"/>
                            <a:pt x="277" y="2419"/>
                          </a:cubicBezTo>
                          <a:cubicBezTo>
                            <a:pt x="322" y="2437"/>
                            <a:pt x="395" y="2440"/>
                            <a:pt x="439" y="2431"/>
                          </a:cubicBezTo>
                          <a:cubicBezTo>
                            <a:pt x="483" y="2422"/>
                            <a:pt x="515" y="2399"/>
                            <a:pt x="541" y="2365"/>
                          </a:cubicBezTo>
                          <a:cubicBezTo>
                            <a:pt x="567" y="2331"/>
                            <a:pt x="583" y="2280"/>
                            <a:pt x="595" y="2227"/>
                          </a:cubicBezTo>
                          <a:cubicBezTo>
                            <a:pt x="607" y="2174"/>
                            <a:pt x="616" y="2117"/>
                            <a:pt x="613" y="2047"/>
                          </a:cubicBezTo>
                          <a:cubicBezTo>
                            <a:pt x="610" y="1977"/>
                            <a:pt x="589" y="1871"/>
                            <a:pt x="577" y="1807"/>
                          </a:cubicBezTo>
                          <a:cubicBezTo>
                            <a:pt x="565" y="1743"/>
                            <a:pt x="555" y="1709"/>
                            <a:pt x="541" y="1663"/>
                          </a:cubicBezTo>
                          <a:cubicBezTo>
                            <a:pt x="527" y="1617"/>
                            <a:pt x="502" y="1561"/>
                            <a:pt x="493" y="1531"/>
                          </a:cubicBezTo>
                          <a:cubicBezTo>
                            <a:pt x="484" y="1501"/>
                            <a:pt x="480" y="1495"/>
                            <a:pt x="487" y="1483"/>
                          </a:cubicBezTo>
                          <a:cubicBezTo>
                            <a:pt x="494" y="1471"/>
                            <a:pt x="519" y="1455"/>
                            <a:pt x="535" y="1459"/>
                          </a:cubicBezTo>
                          <a:cubicBezTo>
                            <a:pt x="551" y="1463"/>
                            <a:pt x="568" y="1478"/>
                            <a:pt x="583" y="1507"/>
                          </a:cubicBezTo>
                          <a:cubicBezTo>
                            <a:pt x="598" y="1536"/>
                            <a:pt x="610" y="1583"/>
                            <a:pt x="625" y="1633"/>
                          </a:cubicBezTo>
                          <a:cubicBezTo>
                            <a:pt x="640" y="1683"/>
                            <a:pt x="657" y="1757"/>
                            <a:pt x="673" y="1807"/>
                          </a:cubicBezTo>
                          <a:cubicBezTo>
                            <a:pt x="689" y="1857"/>
                            <a:pt x="697" y="1905"/>
                            <a:pt x="721" y="1933"/>
                          </a:cubicBezTo>
                          <a:cubicBezTo>
                            <a:pt x="745" y="1961"/>
                            <a:pt x="776" y="1970"/>
                            <a:pt x="817" y="1975"/>
                          </a:cubicBezTo>
                          <a:cubicBezTo>
                            <a:pt x="858" y="1980"/>
                            <a:pt x="926" y="1980"/>
                            <a:pt x="967" y="1963"/>
                          </a:cubicBezTo>
                          <a:cubicBezTo>
                            <a:pt x="1008" y="1946"/>
                            <a:pt x="1035" y="1919"/>
                            <a:pt x="1063" y="1873"/>
                          </a:cubicBezTo>
                          <a:cubicBezTo>
                            <a:pt x="1091" y="1827"/>
                            <a:pt x="1122" y="1761"/>
                            <a:pt x="1135" y="1687"/>
                          </a:cubicBezTo>
                          <a:cubicBezTo>
                            <a:pt x="1148" y="1613"/>
                            <a:pt x="1144" y="1498"/>
                            <a:pt x="1141" y="1429"/>
                          </a:cubicBezTo>
                          <a:cubicBezTo>
                            <a:pt x="1138" y="1360"/>
                            <a:pt x="1140" y="1325"/>
                            <a:pt x="1117" y="1273"/>
                          </a:cubicBezTo>
                          <a:cubicBezTo>
                            <a:pt x="1094" y="1221"/>
                            <a:pt x="1042" y="1153"/>
                            <a:pt x="1003" y="1117"/>
                          </a:cubicBezTo>
                          <a:cubicBezTo>
                            <a:pt x="964" y="1081"/>
                            <a:pt x="919" y="1064"/>
                            <a:pt x="883" y="1057"/>
                          </a:cubicBezTo>
                          <a:cubicBezTo>
                            <a:pt x="847" y="1050"/>
                            <a:pt x="821" y="1063"/>
                            <a:pt x="787" y="1075"/>
                          </a:cubicBezTo>
                          <a:cubicBezTo>
                            <a:pt x="753" y="1087"/>
                            <a:pt x="706" y="1117"/>
                            <a:pt x="679" y="1129"/>
                          </a:cubicBezTo>
                          <a:cubicBezTo>
                            <a:pt x="652" y="1141"/>
                            <a:pt x="642" y="1149"/>
                            <a:pt x="625" y="1147"/>
                          </a:cubicBezTo>
                          <a:cubicBezTo>
                            <a:pt x="608" y="1145"/>
                            <a:pt x="584" y="1130"/>
                            <a:pt x="577" y="1117"/>
                          </a:cubicBezTo>
                          <a:cubicBezTo>
                            <a:pt x="570" y="1104"/>
                            <a:pt x="576" y="1083"/>
                            <a:pt x="583" y="1069"/>
                          </a:cubicBezTo>
                          <a:cubicBezTo>
                            <a:pt x="590" y="1055"/>
                            <a:pt x="599" y="1043"/>
                            <a:pt x="619" y="1033"/>
                          </a:cubicBezTo>
                          <a:cubicBezTo>
                            <a:pt x="639" y="1023"/>
                            <a:pt x="671" y="1025"/>
                            <a:pt x="703" y="1009"/>
                          </a:cubicBezTo>
                          <a:cubicBezTo>
                            <a:pt x="735" y="993"/>
                            <a:pt x="780" y="965"/>
                            <a:pt x="811" y="937"/>
                          </a:cubicBezTo>
                          <a:cubicBezTo>
                            <a:pt x="842" y="909"/>
                            <a:pt x="866" y="895"/>
                            <a:pt x="889" y="841"/>
                          </a:cubicBezTo>
                          <a:cubicBezTo>
                            <a:pt x="912" y="787"/>
                            <a:pt x="939" y="696"/>
                            <a:pt x="949" y="613"/>
                          </a:cubicBezTo>
                          <a:cubicBezTo>
                            <a:pt x="959" y="530"/>
                            <a:pt x="960" y="416"/>
                            <a:pt x="949" y="343"/>
                          </a:cubicBezTo>
                          <a:cubicBezTo>
                            <a:pt x="938" y="270"/>
                            <a:pt x="914" y="215"/>
                            <a:pt x="883" y="175"/>
                          </a:cubicBezTo>
                          <a:cubicBezTo>
                            <a:pt x="852" y="135"/>
                            <a:pt x="807" y="115"/>
                            <a:pt x="763" y="103"/>
                          </a:cubicBezTo>
                          <a:cubicBezTo>
                            <a:pt x="719" y="91"/>
                            <a:pt x="665" y="90"/>
                            <a:pt x="619" y="103"/>
                          </a:cubicBezTo>
                          <a:cubicBezTo>
                            <a:pt x="573" y="116"/>
                            <a:pt x="525" y="139"/>
                            <a:pt x="487" y="181"/>
                          </a:cubicBezTo>
                          <a:cubicBezTo>
                            <a:pt x="449" y="223"/>
                            <a:pt x="412" y="301"/>
                            <a:pt x="391" y="355"/>
                          </a:cubicBezTo>
                          <a:cubicBezTo>
                            <a:pt x="370" y="409"/>
                            <a:pt x="359" y="437"/>
                            <a:pt x="361" y="505"/>
                          </a:cubicBezTo>
                          <a:cubicBezTo>
                            <a:pt x="363" y="573"/>
                            <a:pt x="399" y="691"/>
                            <a:pt x="403" y="763"/>
                          </a:cubicBezTo>
                          <a:cubicBezTo>
                            <a:pt x="407" y="835"/>
                            <a:pt x="395" y="906"/>
                            <a:pt x="385" y="937"/>
                          </a:cubicBezTo>
                          <a:cubicBezTo>
                            <a:pt x="375" y="968"/>
                            <a:pt x="356" y="957"/>
                            <a:pt x="343" y="949"/>
                          </a:cubicBezTo>
                          <a:cubicBezTo>
                            <a:pt x="330" y="941"/>
                            <a:pt x="316" y="933"/>
                            <a:pt x="307" y="889"/>
                          </a:cubicBezTo>
                          <a:cubicBezTo>
                            <a:pt x="298" y="845"/>
                            <a:pt x="294" y="755"/>
                            <a:pt x="289" y="685"/>
                          </a:cubicBezTo>
                          <a:cubicBezTo>
                            <a:pt x="284" y="615"/>
                            <a:pt x="273" y="523"/>
                            <a:pt x="277" y="469"/>
                          </a:cubicBezTo>
                          <a:cubicBezTo>
                            <a:pt x="281" y="415"/>
                            <a:pt x="297" y="398"/>
                            <a:pt x="307" y="367"/>
                          </a:cubicBezTo>
                          <a:close/>
                        </a:path>
                      </a:pathLst>
                    </a:custGeom>
                    <a:solidFill>
                      <a:srgbClr val="E7D6B7"/>
                    </a:soli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  <p:sp>
                  <p:nvSpPr>
                    <p:cNvPr id="38923" name="Freeform 11"/>
                    <p:cNvSpPr>
                      <a:spLocks/>
                    </p:cNvSpPr>
                    <p:nvPr/>
                  </p:nvSpPr>
                  <p:spPr bwMode="auto">
                    <a:xfrm>
                      <a:off x="1696" y="381"/>
                      <a:ext cx="865" cy="2065"/>
                    </a:xfrm>
                    <a:custGeom>
                      <a:avLst/>
                      <a:gdLst/>
                      <a:ahLst/>
                      <a:cxnLst>
                        <a:cxn ang="0">
                          <a:pos x="785" y="530"/>
                        </a:cxn>
                        <a:cxn ang="0">
                          <a:pos x="797" y="350"/>
                        </a:cxn>
                        <a:cxn ang="0">
                          <a:pos x="863" y="206"/>
                        </a:cxn>
                        <a:cxn ang="0">
                          <a:pos x="809" y="218"/>
                        </a:cxn>
                        <a:cxn ang="0">
                          <a:pos x="749" y="218"/>
                        </a:cxn>
                        <a:cxn ang="0">
                          <a:pos x="683" y="116"/>
                        </a:cxn>
                        <a:cxn ang="0">
                          <a:pos x="611" y="32"/>
                        </a:cxn>
                        <a:cxn ang="0">
                          <a:pos x="509" y="2"/>
                        </a:cxn>
                        <a:cxn ang="0">
                          <a:pos x="407" y="20"/>
                        </a:cxn>
                        <a:cxn ang="0">
                          <a:pos x="281" y="74"/>
                        </a:cxn>
                        <a:cxn ang="0">
                          <a:pos x="173" y="206"/>
                        </a:cxn>
                        <a:cxn ang="0">
                          <a:pos x="119" y="404"/>
                        </a:cxn>
                        <a:cxn ang="0">
                          <a:pos x="131" y="590"/>
                        </a:cxn>
                        <a:cxn ang="0">
                          <a:pos x="173" y="782"/>
                        </a:cxn>
                        <a:cxn ang="0">
                          <a:pos x="197" y="884"/>
                        </a:cxn>
                        <a:cxn ang="0">
                          <a:pos x="167" y="986"/>
                        </a:cxn>
                        <a:cxn ang="0">
                          <a:pos x="65" y="1124"/>
                        </a:cxn>
                        <a:cxn ang="0">
                          <a:pos x="17" y="1298"/>
                        </a:cxn>
                        <a:cxn ang="0">
                          <a:pos x="5" y="1550"/>
                        </a:cxn>
                        <a:cxn ang="0">
                          <a:pos x="47" y="1748"/>
                        </a:cxn>
                        <a:cxn ang="0">
                          <a:pos x="131" y="1898"/>
                        </a:cxn>
                        <a:cxn ang="0">
                          <a:pos x="299" y="1988"/>
                        </a:cxn>
                        <a:cxn ang="0">
                          <a:pos x="425" y="1982"/>
                        </a:cxn>
                        <a:cxn ang="0">
                          <a:pos x="467" y="1994"/>
                        </a:cxn>
                        <a:cxn ang="0">
                          <a:pos x="497" y="2066"/>
                        </a:cxn>
                        <a:cxn ang="0">
                          <a:pos x="497" y="1964"/>
                        </a:cxn>
                        <a:cxn ang="0">
                          <a:pos x="557" y="1778"/>
                        </a:cxn>
                        <a:cxn ang="0">
                          <a:pos x="617" y="1658"/>
                        </a:cxn>
                        <a:cxn ang="0">
                          <a:pos x="581" y="1700"/>
                        </a:cxn>
                        <a:cxn ang="0">
                          <a:pos x="515" y="1820"/>
                        </a:cxn>
                        <a:cxn ang="0">
                          <a:pos x="407" y="1904"/>
                        </a:cxn>
                        <a:cxn ang="0">
                          <a:pos x="269" y="1898"/>
                        </a:cxn>
                        <a:cxn ang="0">
                          <a:pos x="179" y="1814"/>
                        </a:cxn>
                        <a:cxn ang="0">
                          <a:pos x="113" y="1640"/>
                        </a:cxn>
                        <a:cxn ang="0">
                          <a:pos x="107" y="1394"/>
                        </a:cxn>
                        <a:cxn ang="0">
                          <a:pos x="137" y="1190"/>
                        </a:cxn>
                        <a:cxn ang="0">
                          <a:pos x="203" y="1070"/>
                        </a:cxn>
                        <a:cxn ang="0">
                          <a:pos x="323" y="1022"/>
                        </a:cxn>
                        <a:cxn ang="0">
                          <a:pos x="509" y="1076"/>
                        </a:cxn>
                        <a:cxn ang="0">
                          <a:pos x="611" y="1124"/>
                        </a:cxn>
                        <a:cxn ang="0">
                          <a:pos x="665" y="1100"/>
                        </a:cxn>
                        <a:cxn ang="0">
                          <a:pos x="659" y="1046"/>
                        </a:cxn>
                        <a:cxn ang="0">
                          <a:pos x="611" y="1004"/>
                        </a:cxn>
                        <a:cxn ang="0">
                          <a:pos x="497" y="980"/>
                        </a:cxn>
                        <a:cxn ang="0">
                          <a:pos x="323" y="896"/>
                        </a:cxn>
                        <a:cxn ang="0">
                          <a:pos x="233" y="680"/>
                        </a:cxn>
                        <a:cxn ang="0">
                          <a:pos x="209" y="416"/>
                        </a:cxn>
                        <a:cxn ang="0">
                          <a:pos x="317" y="170"/>
                        </a:cxn>
                        <a:cxn ang="0">
                          <a:pos x="485" y="110"/>
                        </a:cxn>
                        <a:cxn ang="0">
                          <a:pos x="617" y="164"/>
                        </a:cxn>
                        <a:cxn ang="0">
                          <a:pos x="707" y="290"/>
                        </a:cxn>
                        <a:cxn ang="0">
                          <a:pos x="737" y="428"/>
                        </a:cxn>
                        <a:cxn ang="0">
                          <a:pos x="773" y="602"/>
                        </a:cxn>
                        <a:cxn ang="0">
                          <a:pos x="809" y="584"/>
                        </a:cxn>
                        <a:cxn ang="0">
                          <a:pos x="785" y="530"/>
                        </a:cxn>
                      </a:cxnLst>
                      <a:rect l="0" t="0" r="r" b="b"/>
                      <a:pathLst>
                        <a:path w="865" h="2071">
                          <a:moveTo>
                            <a:pt x="785" y="530"/>
                          </a:moveTo>
                          <a:cubicBezTo>
                            <a:pt x="783" y="491"/>
                            <a:pt x="784" y="404"/>
                            <a:pt x="797" y="350"/>
                          </a:cubicBezTo>
                          <a:cubicBezTo>
                            <a:pt x="810" y="296"/>
                            <a:pt x="861" y="228"/>
                            <a:pt x="863" y="206"/>
                          </a:cubicBezTo>
                          <a:cubicBezTo>
                            <a:pt x="865" y="184"/>
                            <a:pt x="828" y="216"/>
                            <a:pt x="809" y="218"/>
                          </a:cubicBezTo>
                          <a:cubicBezTo>
                            <a:pt x="790" y="220"/>
                            <a:pt x="770" y="235"/>
                            <a:pt x="749" y="218"/>
                          </a:cubicBezTo>
                          <a:cubicBezTo>
                            <a:pt x="728" y="201"/>
                            <a:pt x="706" y="147"/>
                            <a:pt x="683" y="116"/>
                          </a:cubicBezTo>
                          <a:cubicBezTo>
                            <a:pt x="660" y="85"/>
                            <a:pt x="640" y="51"/>
                            <a:pt x="611" y="32"/>
                          </a:cubicBezTo>
                          <a:cubicBezTo>
                            <a:pt x="582" y="13"/>
                            <a:pt x="543" y="4"/>
                            <a:pt x="509" y="2"/>
                          </a:cubicBezTo>
                          <a:cubicBezTo>
                            <a:pt x="475" y="0"/>
                            <a:pt x="445" y="8"/>
                            <a:pt x="407" y="20"/>
                          </a:cubicBezTo>
                          <a:cubicBezTo>
                            <a:pt x="369" y="32"/>
                            <a:pt x="320" y="43"/>
                            <a:pt x="281" y="74"/>
                          </a:cubicBezTo>
                          <a:cubicBezTo>
                            <a:pt x="242" y="105"/>
                            <a:pt x="200" y="151"/>
                            <a:pt x="173" y="206"/>
                          </a:cubicBezTo>
                          <a:cubicBezTo>
                            <a:pt x="146" y="261"/>
                            <a:pt x="126" y="340"/>
                            <a:pt x="119" y="404"/>
                          </a:cubicBezTo>
                          <a:cubicBezTo>
                            <a:pt x="112" y="468"/>
                            <a:pt x="122" y="527"/>
                            <a:pt x="131" y="590"/>
                          </a:cubicBezTo>
                          <a:cubicBezTo>
                            <a:pt x="140" y="653"/>
                            <a:pt x="162" y="733"/>
                            <a:pt x="173" y="782"/>
                          </a:cubicBezTo>
                          <a:cubicBezTo>
                            <a:pt x="184" y="831"/>
                            <a:pt x="198" y="850"/>
                            <a:pt x="197" y="884"/>
                          </a:cubicBezTo>
                          <a:cubicBezTo>
                            <a:pt x="196" y="918"/>
                            <a:pt x="189" y="946"/>
                            <a:pt x="167" y="986"/>
                          </a:cubicBezTo>
                          <a:cubicBezTo>
                            <a:pt x="145" y="1026"/>
                            <a:pt x="90" y="1072"/>
                            <a:pt x="65" y="1124"/>
                          </a:cubicBezTo>
                          <a:cubicBezTo>
                            <a:pt x="40" y="1176"/>
                            <a:pt x="27" y="1227"/>
                            <a:pt x="17" y="1298"/>
                          </a:cubicBezTo>
                          <a:cubicBezTo>
                            <a:pt x="7" y="1369"/>
                            <a:pt x="0" y="1475"/>
                            <a:pt x="5" y="1550"/>
                          </a:cubicBezTo>
                          <a:cubicBezTo>
                            <a:pt x="10" y="1625"/>
                            <a:pt x="26" y="1690"/>
                            <a:pt x="47" y="1748"/>
                          </a:cubicBezTo>
                          <a:cubicBezTo>
                            <a:pt x="68" y="1806"/>
                            <a:pt x="89" y="1858"/>
                            <a:pt x="131" y="1898"/>
                          </a:cubicBezTo>
                          <a:cubicBezTo>
                            <a:pt x="173" y="1938"/>
                            <a:pt x="250" y="1974"/>
                            <a:pt x="299" y="1988"/>
                          </a:cubicBezTo>
                          <a:cubicBezTo>
                            <a:pt x="348" y="2002"/>
                            <a:pt x="397" y="1981"/>
                            <a:pt x="425" y="1982"/>
                          </a:cubicBezTo>
                          <a:cubicBezTo>
                            <a:pt x="453" y="1983"/>
                            <a:pt x="455" y="1980"/>
                            <a:pt x="467" y="1994"/>
                          </a:cubicBezTo>
                          <a:cubicBezTo>
                            <a:pt x="479" y="2008"/>
                            <a:pt x="492" y="2071"/>
                            <a:pt x="497" y="2066"/>
                          </a:cubicBezTo>
                          <a:cubicBezTo>
                            <a:pt x="502" y="2061"/>
                            <a:pt x="487" y="2012"/>
                            <a:pt x="497" y="1964"/>
                          </a:cubicBezTo>
                          <a:cubicBezTo>
                            <a:pt x="507" y="1916"/>
                            <a:pt x="537" y="1829"/>
                            <a:pt x="557" y="1778"/>
                          </a:cubicBezTo>
                          <a:cubicBezTo>
                            <a:pt x="577" y="1727"/>
                            <a:pt x="613" y="1671"/>
                            <a:pt x="617" y="1658"/>
                          </a:cubicBezTo>
                          <a:cubicBezTo>
                            <a:pt x="621" y="1645"/>
                            <a:pt x="598" y="1673"/>
                            <a:pt x="581" y="1700"/>
                          </a:cubicBezTo>
                          <a:cubicBezTo>
                            <a:pt x="564" y="1727"/>
                            <a:pt x="544" y="1786"/>
                            <a:pt x="515" y="1820"/>
                          </a:cubicBezTo>
                          <a:cubicBezTo>
                            <a:pt x="486" y="1854"/>
                            <a:pt x="448" y="1891"/>
                            <a:pt x="407" y="1904"/>
                          </a:cubicBezTo>
                          <a:cubicBezTo>
                            <a:pt x="366" y="1917"/>
                            <a:pt x="307" y="1913"/>
                            <a:pt x="269" y="1898"/>
                          </a:cubicBezTo>
                          <a:cubicBezTo>
                            <a:pt x="231" y="1883"/>
                            <a:pt x="205" y="1857"/>
                            <a:pt x="179" y="1814"/>
                          </a:cubicBezTo>
                          <a:cubicBezTo>
                            <a:pt x="153" y="1771"/>
                            <a:pt x="125" y="1710"/>
                            <a:pt x="113" y="1640"/>
                          </a:cubicBezTo>
                          <a:cubicBezTo>
                            <a:pt x="101" y="1570"/>
                            <a:pt x="103" y="1469"/>
                            <a:pt x="107" y="1394"/>
                          </a:cubicBezTo>
                          <a:cubicBezTo>
                            <a:pt x="111" y="1319"/>
                            <a:pt x="121" y="1244"/>
                            <a:pt x="137" y="1190"/>
                          </a:cubicBezTo>
                          <a:cubicBezTo>
                            <a:pt x="153" y="1136"/>
                            <a:pt x="172" y="1098"/>
                            <a:pt x="203" y="1070"/>
                          </a:cubicBezTo>
                          <a:cubicBezTo>
                            <a:pt x="234" y="1042"/>
                            <a:pt x="272" y="1021"/>
                            <a:pt x="323" y="1022"/>
                          </a:cubicBezTo>
                          <a:cubicBezTo>
                            <a:pt x="374" y="1023"/>
                            <a:pt x="461" y="1059"/>
                            <a:pt x="509" y="1076"/>
                          </a:cubicBezTo>
                          <a:cubicBezTo>
                            <a:pt x="557" y="1093"/>
                            <a:pt x="585" y="1120"/>
                            <a:pt x="611" y="1124"/>
                          </a:cubicBezTo>
                          <a:cubicBezTo>
                            <a:pt x="637" y="1128"/>
                            <a:pt x="657" y="1113"/>
                            <a:pt x="665" y="1100"/>
                          </a:cubicBezTo>
                          <a:cubicBezTo>
                            <a:pt x="673" y="1087"/>
                            <a:pt x="668" y="1062"/>
                            <a:pt x="659" y="1046"/>
                          </a:cubicBezTo>
                          <a:cubicBezTo>
                            <a:pt x="650" y="1030"/>
                            <a:pt x="638" y="1015"/>
                            <a:pt x="611" y="1004"/>
                          </a:cubicBezTo>
                          <a:cubicBezTo>
                            <a:pt x="584" y="993"/>
                            <a:pt x="545" y="998"/>
                            <a:pt x="497" y="980"/>
                          </a:cubicBezTo>
                          <a:cubicBezTo>
                            <a:pt x="449" y="962"/>
                            <a:pt x="367" y="946"/>
                            <a:pt x="323" y="896"/>
                          </a:cubicBezTo>
                          <a:cubicBezTo>
                            <a:pt x="279" y="846"/>
                            <a:pt x="252" y="760"/>
                            <a:pt x="233" y="680"/>
                          </a:cubicBezTo>
                          <a:cubicBezTo>
                            <a:pt x="214" y="600"/>
                            <a:pt x="195" y="501"/>
                            <a:pt x="209" y="416"/>
                          </a:cubicBezTo>
                          <a:cubicBezTo>
                            <a:pt x="223" y="331"/>
                            <a:pt x="271" y="221"/>
                            <a:pt x="317" y="170"/>
                          </a:cubicBezTo>
                          <a:cubicBezTo>
                            <a:pt x="363" y="119"/>
                            <a:pt x="435" y="111"/>
                            <a:pt x="485" y="110"/>
                          </a:cubicBezTo>
                          <a:cubicBezTo>
                            <a:pt x="535" y="109"/>
                            <a:pt x="580" y="134"/>
                            <a:pt x="617" y="164"/>
                          </a:cubicBezTo>
                          <a:cubicBezTo>
                            <a:pt x="654" y="194"/>
                            <a:pt x="687" y="246"/>
                            <a:pt x="707" y="290"/>
                          </a:cubicBezTo>
                          <a:cubicBezTo>
                            <a:pt x="727" y="334"/>
                            <a:pt x="726" y="376"/>
                            <a:pt x="737" y="428"/>
                          </a:cubicBezTo>
                          <a:cubicBezTo>
                            <a:pt x="748" y="480"/>
                            <a:pt x="761" y="576"/>
                            <a:pt x="773" y="602"/>
                          </a:cubicBezTo>
                          <a:cubicBezTo>
                            <a:pt x="785" y="628"/>
                            <a:pt x="807" y="597"/>
                            <a:pt x="809" y="584"/>
                          </a:cubicBezTo>
                          <a:cubicBezTo>
                            <a:pt x="811" y="571"/>
                            <a:pt x="787" y="569"/>
                            <a:pt x="785" y="530"/>
                          </a:cubicBezTo>
                          <a:close/>
                        </a:path>
                      </a:pathLst>
                    </a:custGeom>
                    <a:solidFill>
                      <a:srgbClr val="E7D6B7"/>
                    </a:soli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</p:grpSp>
              <p:sp>
                <p:nvSpPr>
                  <p:cNvPr id="38924" name="Oval 12"/>
                  <p:cNvSpPr>
                    <a:spLocks noChangeArrowheads="1"/>
                  </p:cNvSpPr>
                  <p:nvPr/>
                </p:nvSpPr>
                <p:spPr bwMode="auto">
                  <a:xfrm>
                    <a:off x="2396" y="1428"/>
                    <a:ext cx="175" cy="247"/>
                  </a:xfrm>
                  <a:prstGeom prst="ellipse">
                    <a:avLst/>
                  </a:prstGeom>
                  <a:solidFill>
                    <a:srgbClr val="E7D6B7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  <p:sp>
                <p:nvSpPr>
                  <p:cNvPr id="38925" name="Freeform 13"/>
                  <p:cNvSpPr>
                    <a:spLocks/>
                  </p:cNvSpPr>
                  <p:nvPr/>
                </p:nvSpPr>
                <p:spPr bwMode="auto">
                  <a:xfrm>
                    <a:off x="2639" y="745"/>
                    <a:ext cx="262" cy="524"/>
                  </a:xfrm>
                  <a:custGeom>
                    <a:avLst/>
                    <a:gdLst/>
                    <a:ahLst/>
                    <a:cxnLst>
                      <a:cxn ang="0">
                        <a:pos x="3" y="483"/>
                      </a:cxn>
                      <a:cxn ang="0">
                        <a:pos x="27" y="273"/>
                      </a:cxn>
                      <a:cxn ang="0">
                        <a:pos x="111" y="45"/>
                      </a:cxn>
                      <a:cxn ang="0">
                        <a:pos x="183" y="3"/>
                      </a:cxn>
                      <a:cxn ang="0">
                        <a:pos x="237" y="39"/>
                      </a:cxn>
                      <a:cxn ang="0">
                        <a:pos x="261" y="129"/>
                      </a:cxn>
                      <a:cxn ang="0">
                        <a:pos x="207" y="273"/>
                      </a:cxn>
                      <a:cxn ang="0">
                        <a:pos x="105" y="477"/>
                      </a:cxn>
                      <a:cxn ang="0">
                        <a:pos x="45" y="501"/>
                      </a:cxn>
                      <a:cxn ang="0">
                        <a:pos x="3" y="483"/>
                      </a:cxn>
                    </a:cxnLst>
                    <a:rect l="0" t="0" r="r" b="b"/>
                    <a:pathLst>
                      <a:path w="266" h="521">
                        <a:moveTo>
                          <a:pt x="3" y="483"/>
                        </a:moveTo>
                        <a:cubicBezTo>
                          <a:pt x="0" y="445"/>
                          <a:pt x="9" y="346"/>
                          <a:pt x="27" y="273"/>
                        </a:cubicBezTo>
                        <a:cubicBezTo>
                          <a:pt x="45" y="200"/>
                          <a:pt x="85" y="90"/>
                          <a:pt x="111" y="45"/>
                        </a:cubicBezTo>
                        <a:cubicBezTo>
                          <a:pt x="137" y="0"/>
                          <a:pt x="162" y="4"/>
                          <a:pt x="183" y="3"/>
                        </a:cubicBezTo>
                        <a:cubicBezTo>
                          <a:pt x="204" y="2"/>
                          <a:pt x="224" y="18"/>
                          <a:pt x="237" y="39"/>
                        </a:cubicBezTo>
                        <a:cubicBezTo>
                          <a:pt x="250" y="60"/>
                          <a:pt x="266" y="90"/>
                          <a:pt x="261" y="129"/>
                        </a:cubicBezTo>
                        <a:cubicBezTo>
                          <a:pt x="256" y="168"/>
                          <a:pt x="233" y="215"/>
                          <a:pt x="207" y="273"/>
                        </a:cubicBezTo>
                        <a:cubicBezTo>
                          <a:pt x="181" y="331"/>
                          <a:pt x="132" y="439"/>
                          <a:pt x="105" y="477"/>
                        </a:cubicBezTo>
                        <a:cubicBezTo>
                          <a:pt x="78" y="515"/>
                          <a:pt x="61" y="501"/>
                          <a:pt x="45" y="501"/>
                        </a:cubicBezTo>
                        <a:cubicBezTo>
                          <a:pt x="29" y="501"/>
                          <a:pt x="6" y="521"/>
                          <a:pt x="3" y="483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  <p:sp>
                <p:nvSpPr>
                  <p:cNvPr id="38926" name="Freeform 14"/>
                  <p:cNvSpPr>
                    <a:spLocks/>
                  </p:cNvSpPr>
                  <p:nvPr/>
                </p:nvSpPr>
                <p:spPr bwMode="auto">
                  <a:xfrm>
                    <a:off x="2707" y="1588"/>
                    <a:ext cx="398" cy="349"/>
                  </a:xfrm>
                  <a:custGeom>
                    <a:avLst/>
                    <a:gdLst/>
                    <a:ahLst/>
                    <a:cxnLst>
                      <a:cxn ang="0">
                        <a:pos x="100" y="201"/>
                      </a:cxn>
                      <a:cxn ang="0">
                        <a:pos x="16" y="87"/>
                      </a:cxn>
                      <a:cxn ang="0">
                        <a:pos x="4" y="45"/>
                      </a:cxn>
                      <a:cxn ang="0">
                        <a:pos x="28" y="3"/>
                      </a:cxn>
                      <a:cxn ang="0">
                        <a:pos x="130" y="27"/>
                      </a:cxn>
                      <a:cxn ang="0">
                        <a:pos x="250" y="75"/>
                      </a:cxn>
                      <a:cxn ang="0">
                        <a:pos x="364" y="159"/>
                      </a:cxn>
                      <a:cxn ang="0">
                        <a:pos x="388" y="273"/>
                      </a:cxn>
                      <a:cxn ang="0">
                        <a:pos x="340" y="333"/>
                      </a:cxn>
                      <a:cxn ang="0">
                        <a:pos x="244" y="315"/>
                      </a:cxn>
                      <a:cxn ang="0">
                        <a:pos x="100" y="201"/>
                      </a:cxn>
                    </a:cxnLst>
                    <a:rect l="0" t="0" r="r" b="b"/>
                    <a:pathLst>
                      <a:path w="392" h="340">
                        <a:moveTo>
                          <a:pt x="100" y="201"/>
                        </a:moveTo>
                        <a:cubicBezTo>
                          <a:pt x="62" y="163"/>
                          <a:pt x="32" y="113"/>
                          <a:pt x="16" y="87"/>
                        </a:cubicBezTo>
                        <a:cubicBezTo>
                          <a:pt x="0" y="61"/>
                          <a:pt x="2" y="59"/>
                          <a:pt x="4" y="45"/>
                        </a:cubicBezTo>
                        <a:cubicBezTo>
                          <a:pt x="6" y="31"/>
                          <a:pt x="7" y="6"/>
                          <a:pt x="28" y="3"/>
                        </a:cubicBezTo>
                        <a:cubicBezTo>
                          <a:pt x="49" y="0"/>
                          <a:pt x="93" y="15"/>
                          <a:pt x="130" y="27"/>
                        </a:cubicBezTo>
                        <a:cubicBezTo>
                          <a:pt x="167" y="39"/>
                          <a:pt x="211" y="53"/>
                          <a:pt x="250" y="75"/>
                        </a:cubicBezTo>
                        <a:cubicBezTo>
                          <a:pt x="289" y="97"/>
                          <a:pt x="341" y="126"/>
                          <a:pt x="364" y="159"/>
                        </a:cubicBezTo>
                        <a:cubicBezTo>
                          <a:pt x="387" y="192"/>
                          <a:pt x="392" y="244"/>
                          <a:pt x="388" y="273"/>
                        </a:cubicBezTo>
                        <a:cubicBezTo>
                          <a:pt x="384" y="302"/>
                          <a:pt x="364" y="326"/>
                          <a:pt x="340" y="333"/>
                        </a:cubicBezTo>
                        <a:cubicBezTo>
                          <a:pt x="316" y="340"/>
                          <a:pt x="282" y="336"/>
                          <a:pt x="244" y="315"/>
                        </a:cubicBezTo>
                        <a:cubicBezTo>
                          <a:pt x="206" y="294"/>
                          <a:pt x="138" y="239"/>
                          <a:pt x="100" y="201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  <p:sp>
                <p:nvSpPr>
                  <p:cNvPr id="38927" name="Freeform 15"/>
                  <p:cNvSpPr>
                    <a:spLocks/>
                  </p:cNvSpPr>
                  <p:nvPr/>
                </p:nvSpPr>
                <p:spPr bwMode="auto">
                  <a:xfrm>
                    <a:off x="2454" y="1923"/>
                    <a:ext cx="146" cy="567"/>
                  </a:xfrm>
                  <a:custGeom>
                    <a:avLst/>
                    <a:gdLst/>
                    <a:ahLst/>
                    <a:cxnLst>
                      <a:cxn ang="0">
                        <a:pos x="18" y="165"/>
                      </a:cxn>
                      <a:cxn ang="0">
                        <a:pos x="42" y="39"/>
                      </a:cxn>
                      <a:cxn ang="0">
                        <a:pos x="66" y="3"/>
                      </a:cxn>
                      <a:cxn ang="0">
                        <a:pos x="108" y="27"/>
                      </a:cxn>
                      <a:cxn ang="0">
                        <a:pos x="138" y="165"/>
                      </a:cxn>
                      <a:cxn ang="0">
                        <a:pos x="144" y="423"/>
                      </a:cxn>
                      <a:cxn ang="0">
                        <a:pos x="96" y="543"/>
                      </a:cxn>
                      <a:cxn ang="0">
                        <a:pos x="24" y="513"/>
                      </a:cxn>
                      <a:cxn ang="0">
                        <a:pos x="0" y="315"/>
                      </a:cxn>
                      <a:cxn ang="0">
                        <a:pos x="18" y="165"/>
                      </a:cxn>
                    </a:cxnLst>
                    <a:rect l="0" t="0" r="r" b="b"/>
                    <a:pathLst>
                      <a:path w="151" h="558">
                        <a:moveTo>
                          <a:pt x="18" y="165"/>
                        </a:moveTo>
                        <a:cubicBezTo>
                          <a:pt x="25" y="119"/>
                          <a:pt x="34" y="66"/>
                          <a:pt x="42" y="39"/>
                        </a:cubicBezTo>
                        <a:cubicBezTo>
                          <a:pt x="50" y="12"/>
                          <a:pt x="55" y="5"/>
                          <a:pt x="66" y="3"/>
                        </a:cubicBezTo>
                        <a:cubicBezTo>
                          <a:pt x="77" y="1"/>
                          <a:pt x="96" y="0"/>
                          <a:pt x="108" y="27"/>
                        </a:cubicBezTo>
                        <a:cubicBezTo>
                          <a:pt x="120" y="54"/>
                          <a:pt x="132" y="99"/>
                          <a:pt x="138" y="165"/>
                        </a:cubicBezTo>
                        <a:cubicBezTo>
                          <a:pt x="144" y="231"/>
                          <a:pt x="151" y="360"/>
                          <a:pt x="144" y="423"/>
                        </a:cubicBezTo>
                        <a:cubicBezTo>
                          <a:pt x="137" y="486"/>
                          <a:pt x="116" y="528"/>
                          <a:pt x="96" y="543"/>
                        </a:cubicBezTo>
                        <a:cubicBezTo>
                          <a:pt x="76" y="558"/>
                          <a:pt x="40" y="551"/>
                          <a:pt x="24" y="513"/>
                        </a:cubicBezTo>
                        <a:cubicBezTo>
                          <a:pt x="8" y="475"/>
                          <a:pt x="0" y="372"/>
                          <a:pt x="0" y="315"/>
                        </a:cubicBezTo>
                        <a:cubicBezTo>
                          <a:pt x="0" y="258"/>
                          <a:pt x="11" y="211"/>
                          <a:pt x="18" y="165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  <p:sp>
                <p:nvSpPr>
                  <p:cNvPr id="38928" name="Freeform 16"/>
                  <p:cNvSpPr>
                    <a:spLocks/>
                  </p:cNvSpPr>
                  <p:nvPr/>
                </p:nvSpPr>
                <p:spPr bwMode="auto">
                  <a:xfrm>
                    <a:off x="1910" y="1588"/>
                    <a:ext cx="389" cy="247"/>
                  </a:xfrm>
                  <a:custGeom>
                    <a:avLst/>
                    <a:gdLst/>
                    <a:ahLst/>
                    <a:cxnLst>
                      <a:cxn ang="0">
                        <a:pos x="175" y="61"/>
                      </a:cxn>
                      <a:cxn ang="0">
                        <a:pos x="307" y="19"/>
                      </a:cxn>
                      <a:cxn ang="0">
                        <a:pos x="367" y="7"/>
                      </a:cxn>
                      <a:cxn ang="0">
                        <a:pos x="385" y="61"/>
                      </a:cxn>
                      <a:cxn ang="0">
                        <a:pos x="325" y="133"/>
                      </a:cxn>
                      <a:cxn ang="0">
                        <a:pos x="193" y="223"/>
                      </a:cxn>
                      <a:cxn ang="0">
                        <a:pos x="37" y="247"/>
                      </a:cxn>
                      <a:cxn ang="0">
                        <a:pos x="1" y="187"/>
                      </a:cxn>
                      <a:cxn ang="0">
                        <a:pos x="43" y="115"/>
                      </a:cxn>
                      <a:cxn ang="0">
                        <a:pos x="175" y="61"/>
                      </a:cxn>
                    </a:cxnLst>
                    <a:rect l="0" t="0" r="r" b="b"/>
                    <a:pathLst>
                      <a:path w="392" h="253">
                        <a:moveTo>
                          <a:pt x="175" y="61"/>
                        </a:moveTo>
                        <a:cubicBezTo>
                          <a:pt x="219" y="45"/>
                          <a:pt x="275" y="28"/>
                          <a:pt x="307" y="19"/>
                        </a:cubicBezTo>
                        <a:cubicBezTo>
                          <a:pt x="339" y="10"/>
                          <a:pt x="354" y="0"/>
                          <a:pt x="367" y="7"/>
                        </a:cubicBezTo>
                        <a:cubicBezTo>
                          <a:pt x="380" y="14"/>
                          <a:pt x="392" y="40"/>
                          <a:pt x="385" y="61"/>
                        </a:cubicBezTo>
                        <a:cubicBezTo>
                          <a:pt x="378" y="82"/>
                          <a:pt x="357" y="106"/>
                          <a:pt x="325" y="133"/>
                        </a:cubicBezTo>
                        <a:cubicBezTo>
                          <a:pt x="293" y="160"/>
                          <a:pt x="241" y="204"/>
                          <a:pt x="193" y="223"/>
                        </a:cubicBezTo>
                        <a:cubicBezTo>
                          <a:pt x="145" y="242"/>
                          <a:pt x="69" y="253"/>
                          <a:pt x="37" y="247"/>
                        </a:cubicBezTo>
                        <a:cubicBezTo>
                          <a:pt x="5" y="241"/>
                          <a:pt x="0" y="209"/>
                          <a:pt x="1" y="187"/>
                        </a:cubicBezTo>
                        <a:cubicBezTo>
                          <a:pt x="2" y="165"/>
                          <a:pt x="15" y="136"/>
                          <a:pt x="43" y="115"/>
                        </a:cubicBezTo>
                        <a:cubicBezTo>
                          <a:pt x="71" y="94"/>
                          <a:pt x="131" y="77"/>
                          <a:pt x="175" y="61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  <p:sp>
                <p:nvSpPr>
                  <p:cNvPr id="38929" name="Freeform 17"/>
                  <p:cNvSpPr>
                    <a:spLocks/>
                  </p:cNvSpPr>
                  <p:nvPr/>
                </p:nvSpPr>
                <p:spPr bwMode="auto">
                  <a:xfrm>
                    <a:off x="2094" y="934"/>
                    <a:ext cx="233" cy="378"/>
                  </a:xfrm>
                  <a:custGeom>
                    <a:avLst/>
                    <a:gdLst/>
                    <a:ahLst/>
                    <a:cxnLst>
                      <a:cxn ang="0">
                        <a:pos x="78" y="270"/>
                      </a:cxn>
                      <a:cxn ang="0">
                        <a:pos x="24" y="192"/>
                      </a:cxn>
                      <a:cxn ang="0">
                        <a:pos x="0" y="96"/>
                      </a:cxn>
                      <a:cxn ang="0">
                        <a:pos x="24" y="12"/>
                      </a:cxn>
                      <a:cxn ang="0">
                        <a:pos x="120" y="24"/>
                      </a:cxn>
                      <a:cxn ang="0">
                        <a:pos x="180" y="132"/>
                      </a:cxn>
                      <a:cxn ang="0">
                        <a:pos x="234" y="306"/>
                      </a:cxn>
                      <a:cxn ang="0">
                        <a:pos x="204" y="378"/>
                      </a:cxn>
                      <a:cxn ang="0">
                        <a:pos x="168" y="354"/>
                      </a:cxn>
                      <a:cxn ang="0">
                        <a:pos x="78" y="270"/>
                      </a:cxn>
                    </a:cxnLst>
                    <a:rect l="0" t="0" r="r" b="b"/>
                    <a:pathLst>
                      <a:path w="238" h="386">
                        <a:moveTo>
                          <a:pt x="78" y="270"/>
                        </a:moveTo>
                        <a:cubicBezTo>
                          <a:pt x="54" y="243"/>
                          <a:pt x="37" y="221"/>
                          <a:pt x="24" y="192"/>
                        </a:cubicBezTo>
                        <a:cubicBezTo>
                          <a:pt x="11" y="163"/>
                          <a:pt x="0" y="126"/>
                          <a:pt x="0" y="96"/>
                        </a:cubicBezTo>
                        <a:cubicBezTo>
                          <a:pt x="0" y="66"/>
                          <a:pt x="4" y="24"/>
                          <a:pt x="24" y="12"/>
                        </a:cubicBezTo>
                        <a:cubicBezTo>
                          <a:pt x="44" y="0"/>
                          <a:pt x="94" y="4"/>
                          <a:pt x="120" y="24"/>
                        </a:cubicBezTo>
                        <a:cubicBezTo>
                          <a:pt x="146" y="44"/>
                          <a:pt x="161" y="85"/>
                          <a:pt x="180" y="132"/>
                        </a:cubicBezTo>
                        <a:cubicBezTo>
                          <a:pt x="199" y="179"/>
                          <a:pt x="230" y="265"/>
                          <a:pt x="234" y="306"/>
                        </a:cubicBezTo>
                        <a:cubicBezTo>
                          <a:pt x="238" y="347"/>
                          <a:pt x="215" y="370"/>
                          <a:pt x="204" y="378"/>
                        </a:cubicBezTo>
                        <a:cubicBezTo>
                          <a:pt x="193" y="386"/>
                          <a:pt x="190" y="372"/>
                          <a:pt x="168" y="354"/>
                        </a:cubicBezTo>
                        <a:cubicBezTo>
                          <a:pt x="146" y="336"/>
                          <a:pt x="102" y="297"/>
                          <a:pt x="78" y="270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</p:grpSp>
            <p:pic>
              <p:nvPicPr>
                <p:cNvPr id="2093" name="Picture 18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>
                  <a:extLst>
                    <a:ext uri="{28A0092B-C50C-407E-A947-70E740481C1C}">
                      <a14:useLocalDpi xmlns=""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80" y="144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4" name="Picture 19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>
                  <a:extLst>
                    <a:ext uri="{28A0092B-C50C-407E-A947-70E740481C1C}">
                      <a14:useLocalDpi xmlns=""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74" y="144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5" name="Picture 20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>
                  <a:extLst>
                    <a:ext uri="{28A0092B-C50C-407E-A947-70E740481C1C}">
                      <a14:useLocalDpi xmlns=""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24" y="336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6" name="Picture 21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>
                  <a:extLst>
                    <a:ext uri="{28A0092B-C50C-407E-A947-70E740481C1C}">
                      <a14:useLocalDpi xmlns=""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6" y="576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7" name="Picture 22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>
                  <a:extLst>
                    <a:ext uri="{28A0092B-C50C-407E-A947-70E740481C1C}">
                      <a14:useLocalDpi xmlns=""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74" y="52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8" name="Picture 23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>
                  <a:extLst>
                    <a:ext uri="{28A0092B-C50C-407E-A947-70E740481C1C}">
                      <a14:useLocalDpi xmlns=""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72" y="76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9" name="Picture 24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>
                  <a:extLst>
                    <a:ext uri="{28A0092B-C50C-407E-A947-70E740481C1C}">
                      <a14:useLocalDpi xmlns=""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74" y="100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00" name="Picture 25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>
                  <a:extLst>
                    <a:ext uri="{28A0092B-C50C-407E-A947-70E740481C1C}">
                      <a14:useLocalDpi xmlns=""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74" y="124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072" name="Group 26"/>
              <p:cNvGrpSpPr>
                <a:grpSpLocks/>
              </p:cNvGrpSpPr>
              <p:nvPr userDrawn="1"/>
            </p:nvGrpSpPr>
            <p:grpSpPr bwMode="auto">
              <a:xfrm>
                <a:off x="4944" y="1008"/>
                <a:ext cx="522" cy="2967"/>
                <a:chOff x="4944" y="1008"/>
                <a:chExt cx="522" cy="2967"/>
              </a:xfrm>
            </p:grpSpPr>
            <p:pic>
              <p:nvPicPr>
                <p:cNvPr id="2073" name="Picture 27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>
                  <a:extLst>
                    <a:ext uri="{28A0092B-C50C-407E-A947-70E740481C1C}">
                      <a14:useLocalDpi xmlns=""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6" y="100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4" name="Picture 28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>
                  <a:extLst>
                    <a:ext uri="{28A0092B-C50C-407E-A947-70E740481C1C}">
                      <a14:useLocalDpi xmlns=""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84" y="1200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5" name="Picture 29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>
                  <a:extLst>
                    <a:ext uri="{28A0092B-C50C-407E-A947-70E740481C1C}">
                      <a14:useLocalDpi xmlns=""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6" y="1584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6" name="Picture 30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>
                  <a:extLst>
                    <a:ext uri="{28A0092B-C50C-407E-A947-70E740481C1C}">
                      <a14:useLocalDpi xmlns=""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80" y="172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7" name="Picture 31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>
                  <a:extLst>
                    <a:ext uri="{28A0092B-C50C-407E-A947-70E740481C1C}">
                      <a14:useLocalDpi xmlns=""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" y="1824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8" name="Picture 32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>
                  <a:extLst>
                    <a:ext uri="{28A0092B-C50C-407E-A947-70E740481C1C}">
                      <a14:useLocalDpi xmlns=""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88" y="2016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79" name="Picture 33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>
                  <a:extLst>
                    <a:ext uri="{28A0092B-C50C-407E-A947-70E740481C1C}">
                      <a14:useLocalDpi xmlns=""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80" y="2064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0" name="Picture 34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>
                  <a:extLst>
                    <a:ext uri="{28A0092B-C50C-407E-A947-70E740481C1C}">
                      <a14:useLocalDpi xmlns=""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2" y="2352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1" name="Picture 35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>
                  <a:extLst>
                    <a:ext uri="{28A0092B-C50C-407E-A947-70E740481C1C}">
                      <a14:useLocalDpi xmlns=""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2" y="220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2" name="Picture 36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>
                  <a:extLst>
                    <a:ext uri="{28A0092B-C50C-407E-A947-70E740481C1C}">
                      <a14:useLocalDpi xmlns=""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2" y="244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3" name="Picture 37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>
                  <a:extLst>
                    <a:ext uri="{28A0092B-C50C-407E-A947-70E740481C1C}">
                      <a14:useLocalDpi xmlns=""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6" y="2592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4" name="Picture 38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>
                  <a:extLst>
                    <a:ext uri="{28A0092B-C50C-407E-A947-70E740481C1C}">
                      <a14:useLocalDpi xmlns=""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2" y="1392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5" name="Picture 39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>
                  <a:extLst>
                    <a:ext uri="{28A0092B-C50C-407E-A947-70E740481C1C}">
                      <a14:useLocalDpi xmlns=""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" y="2736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6" name="Picture 40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>
                  <a:extLst>
                    <a:ext uri="{28A0092B-C50C-407E-A947-70E740481C1C}">
                      <a14:useLocalDpi xmlns=""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2" y="3072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7" name="Picture 41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>
                  <a:extLst>
                    <a:ext uri="{28A0092B-C50C-407E-A947-70E740481C1C}">
                      <a14:useLocalDpi xmlns=""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2" y="3312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8" name="Picture 42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>
                  <a:extLst>
                    <a:ext uri="{28A0092B-C50C-407E-A947-70E740481C1C}">
                      <a14:useLocalDpi xmlns=""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2" y="340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89" name="Picture 43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>
                  <a:extLst>
                    <a:ext uri="{28A0092B-C50C-407E-A947-70E740481C1C}">
                      <a14:useLocalDpi xmlns=""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88" y="3552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0" name="Picture 44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>
                  <a:extLst>
                    <a:ext uri="{28A0092B-C50C-407E-A947-70E740481C1C}">
                      <a14:useLocalDpi xmlns=""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2" y="3792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91" name="Picture 45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>
                  <a:extLst>
                    <a:ext uri="{28A0092B-C50C-407E-A947-70E740481C1C}">
                      <a14:useLocalDpi xmlns=""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84" y="3696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sp>
          <p:nvSpPr>
            <p:cNvPr id="38958" name="Freeform 46"/>
            <p:cNvSpPr>
              <a:spLocks/>
            </p:cNvSpPr>
            <p:nvPr/>
          </p:nvSpPr>
          <p:spPr bwMode="auto">
            <a:xfrm>
              <a:off x="5010" y="3092"/>
              <a:ext cx="750" cy="1222"/>
            </a:xfrm>
            <a:custGeom>
              <a:avLst/>
              <a:gdLst/>
              <a:ahLst/>
              <a:cxnLst>
                <a:cxn ang="0">
                  <a:pos x="372" y="154"/>
                </a:cxn>
                <a:cxn ang="0">
                  <a:pos x="378" y="412"/>
                </a:cxn>
                <a:cxn ang="0">
                  <a:pos x="312" y="724"/>
                </a:cxn>
                <a:cxn ang="0">
                  <a:pos x="138" y="928"/>
                </a:cxn>
                <a:cxn ang="0">
                  <a:pos x="0" y="976"/>
                </a:cxn>
                <a:cxn ang="0">
                  <a:pos x="0" y="1222"/>
                </a:cxn>
                <a:cxn ang="0">
                  <a:pos x="750" y="1222"/>
                </a:cxn>
                <a:cxn ang="0">
                  <a:pos x="750" y="178"/>
                </a:cxn>
                <a:cxn ang="0">
                  <a:pos x="372" y="154"/>
                </a:cxn>
              </a:cxnLst>
              <a:rect l="0" t="0" r="r" b="b"/>
              <a:pathLst>
                <a:path w="750" h="1222">
                  <a:moveTo>
                    <a:pt x="372" y="154"/>
                  </a:moveTo>
                  <a:cubicBezTo>
                    <a:pt x="309" y="193"/>
                    <a:pt x="388" y="317"/>
                    <a:pt x="378" y="412"/>
                  </a:cubicBezTo>
                  <a:cubicBezTo>
                    <a:pt x="368" y="507"/>
                    <a:pt x="352" y="638"/>
                    <a:pt x="312" y="724"/>
                  </a:cubicBezTo>
                  <a:cubicBezTo>
                    <a:pt x="272" y="810"/>
                    <a:pt x="190" y="886"/>
                    <a:pt x="138" y="928"/>
                  </a:cubicBezTo>
                  <a:cubicBezTo>
                    <a:pt x="86" y="970"/>
                    <a:pt x="23" y="927"/>
                    <a:pt x="0" y="976"/>
                  </a:cubicBezTo>
                  <a:lnTo>
                    <a:pt x="0" y="1222"/>
                  </a:lnTo>
                  <a:lnTo>
                    <a:pt x="750" y="1222"/>
                  </a:lnTo>
                  <a:lnTo>
                    <a:pt x="750" y="178"/>
                  </a:lnTo>
                  <a:cubicBezTo>
                    <a:pt x="687" y="0"/>
                    <a:pt x="451" y="159"/>
                    <a:pt x="372" y="154"/>
                  </a:cubicBezTo>
                  <a:close/>
                </a:path>
              </a:pathLst>
            </a:custGeom>
            <a:gradFill rotWithShape="0">
              <a:gsLst>
                <a:gs pos="0">
                  <a:srgbClr val="FAE3B7"/>
                </a:gs>
                <a:gs pos="17999">
                  <a:srgbClr val="A28949"/>
                </a:gs>
                <a:gs pos="31000">
                  <a:srgbClr val="835E17"/>
                </a:gs>
                <a:gs pos="33000">
                  <a:srgbClr val="BD922A"/>
                </a:gs>
                <a:gs pos="37000">
                  <a:srgbClr val="FBE4AE"/>
                </a:gs>
                <a:gs pos="78999">
                  <a:srgbClr val="BD922A"/>
                </a:gs>
                <a:gs pos="87000">
                  <a:srgbClr val="BD922A"/>
                </a:gs>
                <a:gs pos="100000">
                  <a:srgbClr val="FBE4AE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8959" name="Freeform 47"/>
            <p:cNvSpPr>
              <a:spLocks/>
            </p:cNvSpPr>
            <p:nvPr/>
          </p:nvSpPr>
          <p:spPr bwMode="auto">
            <a:xfrm>
              <a:off x="5001" y="3060"/>
              <a:ext cx="768" cy="1260"/>
            </a:xfrm>
            <a:custGeom>
              <a:avLst/>
              <a:gdLst/>
              <a:ahLst/>
              <a:cxnLst>
                <a:cxn ang="0">
                  <a:pos x="0" y="1260"/>
                </a:cxn>
                <a:cxn ang="0">
                  <a:pos x="0" y="1134"/>
                </a:cxn>
                <a:cxn ang="0">
                  <a:pos x="210" y="1032"/>
                </a:cxn>
                <a:cxn ang="0">
                  <a:pos x="324" y="918"/>
                </a:cxn>
                <a:cxn ang="0">
                  <a:pos x="414" y="714"/>
                </a:cxn>
                <a:cxn ang="0">
                  <a:pos x="450" y="456"/>
                </a:cxn>
                <a:cxn ang="0">
                  <a:pos x="438" y="258"/>
                </a:cxn>
                <a:cxn ang="0">
                  <a:pos x="684" y="0"/>
                </a:cxn>
                <a:cxn ang="0">
                  <a:pos x="768" y="18"/>
                </a:cxn>
                <a:cxn ang="0">
                  <a:pos x="768" y="1254"/>
                </a:cxn>
                <a:cxn ang="0">
                  <a:pos x="0" y="1260"/>
                </a:cxn>
              </a:cxnLst>
              <a:rect l="0" t="0" r="r" b="b"/>
              <a:pathLst>
                <a:path w="768" h="1260">
                  <a:moveTo>
                    <a:pt x="0" y="1260"/>
                  </a:moveTo>
                  <a:lnTo>
                    <a:pt x="0" y="1134"/>
                  </a:lnTo>
                  <a:lnTo>
                    <a:pt x="210" y="1032"/>
                  </a:lnTo>
                  <a:lnTo>
                    <a:pt x="324" y="918"/>
                  </a:lnTo>
                  <a:lnTo>
                    <a:pt x="414" y="714"/>
                  </a:lnTo>
                  <a:lnTo>
                    <a:pt x="450" y="456"/>
                  </a:lnTo>
                  <a:lnTo>
                    <a:pt x="438" y="258"/>
                  </a:lnTo>
                  <a:lnTo>
                    <a:pt x="684" y="0"/>
                  </a:lnTo>
                  <a:lnTo>
                    <a:pt x="768" y="18"/>
                  </a:lnTo>
                  <a:lnTo>
                    <a:pt x="768" y="1254"/>
                  </a:lnTo>
                  <a:lnTo>
                    <a:pt x="0" y="1260"/>
                  </a:ln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50000">
                  <a:schemeClr val="hlink"/>
                </a:gs>
                <a:gs pos="100000">
                  <a:schemeClr val="folHlink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8960" name="Freeform 48"/>
            <p:cNvSpPr>
              <a:spLocks/>
            </p:cNvSpPr>
            <p:nvPr/>
          </p:nvSpPr>
          <p:spPr bwMode="auto">
            <a:xfrm>
              <a:off x="4994" y="1775"/>
              <a:ext cx="776" cy="2543"/>
            </a:xfrm>
            <a:custGeom>
              <a:avLst/>
              <a:gdLst/>
              <a:ahLst/>
              <a:cxnLst>
                <a:cxn ang="0">
                  <a:pos x="550" y="115"/>
                </a:cxn>
                <a:cxn ang="0">
                  <a:pos x="460" y="529"/>
                </a:cxn>
                <a:cxn ang="0">
                  <a:pos x="298" y="925"/>
                </a:cxn>
                <a:cxn ang="0">
                  <a:pos x="76" y="1267"/>
                </a:cxn>
                <a:cxn ang="0">
                  <a:pos x="4" y="1339"/>
                </a:cxn>
                <a:cxn ang="0">
                  <a:pos x="100" y="1351"/>
                </a:cxn>
                <a:cxn ang="0">
                  <a:pos x="286" y="1399"/>
                </a:cxn>
                <a:cxn ang="0">
                  <a:pos x="394" y="1525"/>
                </a:cxn>
                <a:cxn ang="0">
                  <a:pos x="478" y="1705"/>
                </a:cxn>
                <a:cxn ang="0">
                  <a:pos x="478" y="1969"/>
                </a:cxn>
                <a:cxn ang="0">
                  <a:pos x="370" y="2263"/>
                </a:cxn>
                <a:cxn ang="0">
                  <a:pos x="124" y="2479"/>
                </a:cxn>
                <a:cxn ang="0">
                  <a:pos x="22" y="2515"/>
                </a:cxn>
                <a:cxn ang="0">
                  <a:pos x="196" y="2533"/>
                </a:cxn>
                <a:cxn ang="0">
                  <a:pos x="388" y="2455"/>
                </a:cxn>
                <a:cxn ang="0">
                  <a:pos x="502" y="2299"/>
                </a:cxn>
                <a:cxn ang="0">
                  <a:pos x="598" y="2197"/>
                </a:cxn>
                <a:cxn ang="0">
                  <a:pos x="694" y="2197"/>
                </a:cxn>
                <a:cxn ang="0">
                  <a:pos x="742" y="2230"/>
                </a:cxn>
                <a:cxn ang="0">
                  <a:pos x="712" y="2137"/>
                </a:cxn>
                <a:cxn ang="0">
                  <a:pos x="664" y="1807"/>
                </a:cxn>
                <a:cxn ang="0">
                  <a:pos x="670" y="1561"/>
                </a:cxn>
                <a:cxn ang="0">
                  <a:pos x="718" y="1393"/>
                </a:cxn>
                <a:cxn ang="0">
                  <a:pos x="748" y="1219"/>
                </a:cxn>
                <a:cxn ang="0">
                  <a:pos x="550" y="115"/>
                </a:cxn>
              </a:cxnLst>
              <a:rect l="0" t="0" r="r" b="b"/>
              <a:pathLst>
                <a:path w="776" h="2543">
                  <a:moveTo>
                    <a:pt x="550" y="115"/>
                  </a:moveTo>
                  <a:cubicBezTo>
                    <a:pt x="502" y="0"/>
                    <a:pt x="502" y="394"/>
                    <a:pt x="460" y="529"/>
                  </a:cubicBezTo>
                  <a:cubicBezTo>
                    <a:pt x="418" y="664"/>
                    <a:pt x="362" y="802"/>
                    <a:pt x="298" y="925"/>
                  </a:cubicBezTo>
                  <a:cubicBezTo>
                    <a:pt x="234" y="1048"/>
                    <a:pt x="125" y="1198"/>
                    <a:pt x="76" y="1267"/>
                  </a:cubicBezTo>
                  <a:cubicBezTo>
                    <a:pt x="27" y="1336"/>
                    <a:pt x="0" y="1325"/>
                    <a:pt x="4" y="1339"/>
                  </a:cubicBezTo>
                  <a:cubicBezTo>
                    <a:pt x="8" y="1353"/>
                    <a:pt x="53" y="1341"/>
                    <a:pt x="100" y="1351"/>
                  </a:cubicBezTo>
                  <a:cubicBezTo>
                    <a:pt x="147" y="1361"/>
                    <a:pt x="237" y="1370"/>
                    <a:pt x="286" y="1399"/>
                  </a:cubicBezTo>
                  <a:cubicBezTo>
                    <a:pt x="335" y="1428"/>
                    <a:pt x="362" y="1474"/>
                    <a:pt x="394" y="1525"/>
                  </a:cubicBezTo>
                  <a:cubicBezTo>
                    <a:pt x="426" y="1576"/>
                    <a:pt x="464" y="1631"/>
                    <a:pt x="478" y="1705"/>
                  </a:cubicBezTo>
                  <a:cubicBezTo>
                    <a:pt x="492" y="1779"/>
                    <a:pt x="496" y="1876"/>
                    <a:pt x="478" y="1969"/>
                  </a:cubicBezTo>
                  <a:cubicBezTo>
                    <a:pt x="460" y="2062"/>
                    <a:pt x="429" y="2178"/>
                    <a:pt x="370" y="2263"/>
                  </a:cubicBezTo>
                  <a:cubicBezTo>
                    <a:pt x="311" y="2348"/>
                    <a:pt x="238" y="2428"/>
                    <a:pt x="124" y="2479"/>
                  </a:cubicBezTo>
                  <a:cubicBezTo>
                    <a:pt x="66" y="2521"/>
                    <a:pt x="10" y="2506"/>
                    <a:pt x="22" y="2515"/>
                  </a:cubicBezTo>
                  <a:cubicBezTo>
                    <a:pt x="34" y="2524"/>
                    <a:pt x="135" y="2543"/>
                    <a:pt x="196" y="2533"/>
                  </a:cubicBezTo>
                  <a:cubicBezTo>
                    <a:pt x="257" y="2523"/>
                    <a:pt x="337" y="2494"/>
                    <a:pt x="388" y="2455"/>
                  </a:cubicBezTo>
                  <a:cubicBezTo>
                    <a:pt x="439" y="2416"/>
                    <a:pt x="467" y="2342"/>
                    <a:pt x="502" y="2299"/>
                  </a:cubicBezTo>
                  <a:cubicBezTo>
                    <a:pt x="537" y="2256"/>
                    <a:pt x="566" y="2214"/>
                    <a:pt x="598" y="2197"/>
                  </a:cubicBezTo>
                  <a:cubicBezTo>
                    <a:pt x="630" y="2180"/>
                    <a:pt x="670" y="2191"/>
                    <a:pt x="694" y="2197"/>
                  </a:cubicBezTo>
                  <a:cubicBezTo>
                    <a:pt x="718" y="2203"/>
                    <a:pt x="739" y="2240"/>
                    <a:pt x="742" y="2230"/>
                  </a:cubicBezTo>
                  <a:cubicBezTo>
                    <a:pt x="745" y="2220"/>
                    <a:pt x="725" y="2207"/>
                    <a:pt x="712" y="2137"/>
                  </a:cubicBezTo>
                  <a:cubicBezTo>
                    <a:pt x="699" y="2067"/>
                    <a:pt x="671" y="1903"/>
                    <a:pt x="664" y="1807"/>
                  </a:cubicBezTo>
                  <a:cubicBezTo>
                    <a:pt x="657" y="1711"/>
                    <a:pt x="661" y="1630"/>
                    <a:pt x="670" y="1561"/>
                  </a:cubicBezTo>
                  <a:cubicBezTo>
                    <a:pt x="679" y="1492"/>
                    <a:pt x="705" y="1450"/>
                    <a:pt x="718" y="1393"/>
                  </a:cubicBezTo>
                  <a:cubicBezTo>
                    <a:pt x="731" y="1336"/>
                    <a:pt x="776" y="1427"/>
                    <a:pt x="748" y="1219"/>
                  </a:cubicBezTo>
                  <a:cubicBezTo>
                    <a:pt x="720" y="1011"/>
                    <a:pt x="598" y="230"/>
                    <a:pt x="550" y="115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50000">
                  <a:schemeClr val="accent2"/>
                </a:gs>
                <a:gs pos="100000">
                  <a:schemeClr val="accent2">
                    <a:gamma/>
                    <a:shade val="46275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8961" name="Freeform 49" descr="kimonopat1"/>
            <p:cNvSpPr>
              <a:spLocks/>
            </p:cNvSpPr>
            <p:nvPr/>
          </p:nvSpPr>
          <p:spPr bwMode="auto">
            <a:xfrm>
              <a:off x="5046" y="2229"/>
              <a:ext cx="617" cy="1376"/>
            </a:xfrm>
            <a:custGeom>
              <a:avLst/>
              <a:gdLst/>
              <a:ahLst/>
              <a:cxnLst>
                <a:cxn ang="0">
                  <a:pos x="486" y="3"/>
                </a:cxn>
                <a:cxn ang="0">
                  <a:pos x="402" y="381"/>
                </a:cxn>
                <a:cxn ang="0">
                  <a:pos x="216" y="777"/>
                </a:cxn>
                <a:cxn ang="0">
                  <a:pos x="0" y="1119"/>
                </a:cxn>
                <a:cxn ang="0">
                  <a:pos x="102" y="1101"/>
                </a:cxn>
                <a:cxn ang="0">
                  <a:pos x="282" y="1119"/>
                </a:cxn>
                <a:cxn ang="0">
                  <a:pos x="378" y="1185"/>
                </a:cxn>
                <a:cxn ang="0">
                  <a:pos x="432" y="1269"/>
                </a:cxn>
                <a:cxn ang="0">
                  <a:pos x="444" y="1365"/>
                </a:cxn>
                <a:cxn ang="0">
                  <a:pos x="498" y="1203"/>
                </a:cxn>
                <a:cxn ang="0">
                  <a:pos x="564" y="825"/>
                </a:cxn>
                <a:cxn ang="0">
                  <a:pos x="606" y="363"/>
                </a:cxn>
                <a:cxn ang="0">
                  <a:pos x="486" y="3"/>
                </a:cxn>
              </a:cxnLst>
              <a:rect l="0" t="0" r="r" b="b"/>
              <a:pathLst>
                <a:path w="617" h="1376">
                  <a:moveTo>
                    <a:pt x="486" y="3"/>
                  </a:moveTo>
                  <a:cubicBezTo>
                    <a:pt x="452" y="6"/>
                    <a:pt x="447" y="252"/>
                    <a:pt x="402" y="381"/>
                  </a:cubicBezTo>
                  <a:cubicBezTo>
                    <a:pt x="357" y="510"/>
                    <a:pt x="283" y="654"/>
                    <a:pt x="216" y="777"/>
                  </a:cubicBezTo>
                  <a:cubicBezTo>
                    <a:pt x="149" y="900"/>
                    <a:pt x="19" y="1065"/>
                    <a:pt x="0" y="1119"/>
                  </a:cubicBezTo>
                  <a:cubicBezTo>
                    <a:pt x="48" y="1119"/>
                    <a:pt x="55" y="1101"/>
                    <a:pt x="102" y="1101"/>
                  </a:cubicBezTo>
                  <a:cubicBezTo>
                    <a:pt x="149" y="1101"/>
                    <a:pt x="236" y="1105"/>
                    <a:pt x="282" y="1119"/>
                  </a:cubicBezTo>
                  <a:cubicBezTo>
                    <a:pt x="328" y="1133"/>
                    <a:pt x="353" y="1160"/>
                    <a:pt x="378" y="1185"/>
                  </a:cubicBezTo>
                  <a:cubicBezTo>
                    <a:pt x="403" y="1210"/>
                    <a:pt x="421" y="1239"/>
                    <a:pt x="432" y="1269"/>
                  </a:cubicBezTo>
                  <a:cubicBezTo>
                    <a:pt x="443" y="1299"/>
                    <a:pt x="433" y="1376"/>
                    <a:pt x="444" y="1365"/>
                  </a:cubicBezTo>
                  <a:cubicBezTo>
                    <a:pt x="455" y="1354"/>
                    <a:pt x="478" y="1293"/>
                    <a:pt x="498" y="1203"/>
                  </a:cubicBezTo>
                  <a:cubicBezTo>
                    <a:pt x="518" y="1113"/>
                    <a:pt x="546" y="965"/>
                    <a:pt x="564" y="825"/>
                  </a:cubicBezTo>
                  <a:cubicBezTo>
                    <a:pt x="582" y="685"/>
                    <a:pt x="617" y="496"/>
                    <a:pt x="606" y="363"/>
                  </a:cubicBezTo>
                  <a:cubicBezTo>
                    <a:pt x="595" y="230"/>
                    <a:pt x="520" y="0"/>
                    <a:pt x="486" y="3"/>
                  </a:cubicBezTo>
                  <a:close/>
                </a:path>
              </a:pathLst>
            </a:custGeom>
            <a:blipFill dpi="0" rotWithShape="0">
              <a:blip r:embed="rId14" cstate="print"/>
              <a:srcRect/>
              <a:tile tx="0" ty="0" sx="100000" sy="100000" flip="none" algn="tl"/>
            </a:blip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8962" name="Freeform 50" descr="kimonopat1"/>
            <p:cNvSpPr>
              <a:spLocks/>
            </p:cNvSpPr>
            <p:nvPr/>
          </p:nvSpPr>
          <p:spPr bwMode="auto">
            <a:xfrm>
              <a:off x="5193" y="269"/>
              <a:ext cx="576" cy="3180"/>
            </a:xfrm>
            <a:custGeom>
              <a:avLst/>
              <a:gdLst/>
              <a:ahLst/>
              <a:cxnLst>
                <a:cxn ang="0">
                  <a:pos x="42" y="61"/>
                </a:cxn>
                <a:cxn ang="0">
                  <a:pos x="156" y="517"/>
                </a:cxn>
                <a:cxn ang="0">
                  <a:pos x="288" y="991"/>
                </a:cxn>
                <a:cxn ang="0">
                  <a:pos x="414" y="1435"/>
                </a:cxn>
                <a:cxn ang="0">
                  <a:pos x="576" y="1807"/>
                </a:cxn>
                <a:cxn ang="0">
                  <a:pos x="576" y="3055"/>
                </a:cxn>
                <a:cxn ang="0">
                  <a:pos x="414" y="2557"/>
                </a:cxn>
                <a:cxn ang="0">
                  <a:pos x="252" y="1765"/>
                </a:cxn>
                <a:cxn ang="0">
                  <a:pos x="126" y="961"/>
                </a:cxn>
                <a:cxn ang="0">
                  <a:pos x="12" y="151"/>
                </a:cxn>
                <a:cxn ang="0">
                  <a:pos x="42" y="61"/>
                </a:cxn>
              </a:cxnLst>
              <a:rect l="0" t="0" r="r" b="b"/>
              <a:pathLst>
                <a:path w="576" h="3180">
                  <a:moveTo>
                    <a:pt x="42" y="61"/>
                  </a:moveTo>
                  <a:cubicBezTo>
                    <a:pt x="66" y="122"/>
                    <a:pt x="115" y="362"/>
                    <a:pt x="156" y="517"/>
                  </a:cubicBezTo>
                  <a:cubicBezTo>
                    <a:pt x="197" y="672"/>
                    <a:pt x="245" y="838"/>
                    <a:pt x="288" y="991"/>
                  </a:cubicBezTo>
                  <a:cubicBezTo>
                    <a:pt x="331" y="1144"/>
                    <a:pt x="366" y="1299"/>
                    <a:pt x="414" y="1435"/>
                  </a:cubicBezTo>
                  <a:cubicBezTo>
                    <a:pt x="462" y="1571"/>
                    <a:pt x="549" y="1537"/>
                    <a:pt x="576" y="1807"/>
                  </a:cubicBezTo>
                  <a:lnTo>
                    <a:pt x="576" y="3055"/>
                  </a:lnTo>
                  <a:cubicBezTo>
                    <a:pt x="549" y="3180"/>
                    <a:pt x="468" y="2772"/>
                    <a:pt x="414" y="2557"/>
                  </a:cubicBezTo>
                  <a:cubicBezTo>
                    <a:pt x="360" y="2342"/>
                    <a:pt x="300" y="2031"/>
                    <a:pt x="252" y="1765"/>
                  </a:cubicBezTo>
                  <a:cubicBezTo>
                    <a:pt x="204" y="1499"/>
                    <a:pt x="166" y="1230"/>
                    <a:pt x="126" y="961"/>
                  </a:cubicBezTo>
                  <a:cubicBezTo>
                    <a:pt x="86" y="692"/>
                    <a:pt x="24" y="299"/>
                    <a:pt x="12" y="151"/>
                  </a:cubicBezTo>
                  <a:cubicBezTo>
                    <a:pt x="0" y="3"/>
                    <a:pt x="18" y="0"/>
                    <a:pt x="42" y="61"/>
                  </a:cubicBezTo>
                  <a:close/>
                </a:path>
              </a:pathLst>
            </a:custGeom>
            <a:blipFill dpi="0" rotWithShape="0">
              <a:blip r:embed="rId14" cstate="print"/>
              <a:srcRect/>
              <a:tile tx="0" ty="0" sx="100000" sy="100000" flip="none" algn="tl"/>
            </a:blip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8963" name="Freeform 51"/>
            <p:cNvSpPr>
              <a:spLocks/>
            </p:cNvSpPr>
            <p:nvPr/>
          </p:nvSpPr>
          <p:spPr bwMode="auto">
            <a:xfrm>
              <a:off x="5197" y="165"/>
              <a:ext cx="573" cy="1935"/>
            </a:xfrm>
            <a:custGeom>
              <a:avLst/>
              <a:gdLst/>
              <a:ahLst/>
              <a:cxnLst>
                <a:cxn ang="0">
                  <a:pos x="69" y="63"/>
                </a:cxn>
                <a:cxn ang="0">
                  <a:pos x="207" y="549"/>
                </a:cxn>
                <a:cxn ang="0">
                  <a:pos x="381" y="1101"/>
                </a:cxn>
                <a:cxn ang="0">
                  <a:pos x="573" y="1575"/>
                </a:cxn>
                <a:cxn ang="0">
                  <a:pos x="573" y="1935"/>
                </a:cxn>
                <a:cxn ang="0">
                  <a:pos x="321" y="1449"/>
                </a:cxn>
                <a:cxn ang="0">
                  <a:pos x="147" y="699"/>
                </a:cxn>
                <a:cxn ang="0">
                  <a:pos x="15" y="171"/>
                </a:cxn>
                <a:cxn ang="0">
                  <a:pos x="69" y="63"/>
                </a:cxn>
              </a:cxnLst>
              <a:rect l="0" t="0" r="r" b="b"/>
              <a:pathLst>
                <a:path w="573" h="1935">
                  <a:moveTo>
                    <a:pt x="69" y="63"/>
                  </a:moveTo>
                  <a:cubicBezTo>
                    <a:pt x="101" y="126"/>
                    <a:pt x="155" y="376"/>
                    <a:pt x="207" y="549"/>
                  </a:cubicBezTo>
                  <a:cubicBezTo>
                    <a:pt x="259" y="722"/>
                    <a:pt x="320" y="930"/>
                    <a:pt x="381" y="1101"/>
                  </a:cubicBezTo>
                  <a:cubicBezTo>
                    <a:pt x="442" y="1272"/>
                    <a:pt x="541" y="1436"/>
                    <a:pt x="573" y="1575"/>
                  </a:cubicBezTo>
                  <a:lnTo>
                    <a:pt x="573" y="1935"/>
                  </a:lnTo>
                  <a:cubicBezTo>
                    <a:pt x="531" y="1914"/>
                    <a:pt x="392" y="1655"/>
                    <a:pt x="321" y="1449"/>
                  </a:cubicBezTo>
                  <a:cubicBezTo>
                    <a:pt x="250" y="1243"/>
                    <a:pt x="198" y="912"/>
                    <a:pt x="147" y="699"/>
                  </a:cubicBezTo>
                  <a:cubicBezTo>
                    <a:pt x="96" y="486"/>
                    <a:pt x="30" y="274"/>
                    <a:pt x="15" y="171"/>
                  </a:cubicBezTo>
                  <a:cubicBezTo>
                    <a:pt x="0" y="68"/>
                    <a:pt x="37" y="0"/>
                    <a:pt x="69" y="63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folHlink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8964" name="Freeform 52"/>
            <p:cNvSpPr>
              <a:spLocks/>
            </p:cNvSpPr>
            <p:nvPr/>
          </p:nvSpPr>
          <p:spPr bwMode="auto">
            <a:xfrm>
              <a:off x="5004" y="0"/>
              <a:ext cx="363" cy="2112"/>
            </a:xfrm>
            <a:custGeom>
              <a:avLst/>
              <a:gdLst/>
              <a:ahLst/>
              <a:cxnLst>
                <a:cxn ang="0">
                  <a:pos x="0" y="2094"/>
                </a:cxn>
                <a:cxn ang="0">
                  <a:pos x="66" y="1992"/>
                </a:cxn>
                <a:cxn ang="0">
                  <a:pos x="150" y="1464"/>
                </a:cxn>
                <a:cxn ang="0">
                  <a:pos x="234" y="678"/>
                </a:cxn>
                <a:cxn ang="0">
                  <a:pos x="324" y="0"/>
                </a:cxn>
                <a:cxn ang="0">
                  <a:pos x="0" y="0"/>
                </a:cxn>
                <a:cxn ang="0">
                  <a:pos x="0" y="2094"/>
                </a:cxn>
              </a:cxnLst>
              <a:rect l="0" t="0" r="r" b="b"/>
              <a:pathLst>
                <a:path w="363" h="2112">
                  <a:moveTo>
                    <a:pt x="0" y="2094"/>
                  </a:moveTo>
                  <a:cubicBezTo>
                    <a:pt x="54" y="2112"/>
                    <a:pt x="41" y="2097"/>
                    <a:pt x="66" y="1992"/>
                  </a:cubicBezTo>
                  <a:cubicBezTo>
                    <a:pt x="91" y="1887"/>
                    <a:pt x="122" y="1683"/>
                    <a:pt x="150" y="1464"/>
                  </a:cubicBezTo>
                  <a:cubicBezTo>
                    <a:pt x="178" y="1245"/>
                    <a:pt x="205" y="922"/>
                    <a:pt x="234" y="678"/>
                  </a:cubicBezTo>
                  <a:cubicBezTo>
                    <a:pt x="263" y="434"/>
                    <a:pt x="363" y="113"/>
                    <a:pt x="324" y="0"/>
                  </a:cubicBezTo>
                  <a:lnTo>
                    <a:pt x="0" y="0"/>
                  </a:lnTo>
                  <a:cubicBezTo>
                    <a:pt x="0" y="0"/>
                    <a:pt x="0" y="2094"/>
                    <a:pt x="0" y="2094"/>
                  </a:cubicBezTo>
                  <a:close/>
                </a:path>
              </a:pathLst>
            </a:custGeom>
            <a:gradFill rotWithShape="0">
              <a:gsLst>
                <a:gs pos="0">
                  <a:srgbClr val="FAE3B7"/>
                </a:gs>
                <a:gs pos="17999">
                  <a:srgbClr val="A28949"/>
                </a:gs>
                <a:gs pos="31000">
                  <a:srgbClr val="835E17"/>
                </a:gs>
                <a:gs pos="33000">
                  <a:srgbClr val="BD922A"/>
                </a:gs>
                <a:gs pos="37000">
                  <a:srgbClr val="FBE4AE"/>
                </a:gs>
                <a:gs pos="78999">
                  <a:srgbClr val="BD922A"/>
                </a:gs>
                <a:gs pos="87000">
                  <a:srgbClr val="BD922A"/>
                </a:gs>
                <a:gs pos="100000">
                  <a:srgbClr val="FBE4AE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8965" name="Freeform 53"/>
            <p:cNvSpPr>
              <a:spLocks/>
            </p:cNvSpPr>
            <p:nvPr/>
          </p:nvSpPr>
          <p:spPr bwMode="auto">
            <a:xfrm>
              <a:off x="5004" y="1"/>
              <a:ext cx="189" cy="2112"/>
            </a:xfrm>
            <a:custGeom>
              <a:avLst/>
              <a:gdLst/>
              <a:ahLst/>
              <a:cxnLst>
                <a:cxn ang="0">
                  <a:pos x="0" y="2094"/>
                </a:cxn>
                <a:cxn ang="0">
                  <a:pos x="66" y="1992"/>
                </a:cxn>
                <a:cxn ang="0">
                  <a:pos x="150" y="1464"/>
                </a:cxn>
                <a:cxn ang="0">
                  <a:pos x="234" y="678"/>
                </a:cxn>
                <a:cxn ang="0">
                  <a:pos x="324" y="0"/>
                </a:cxn>
                <a:cxn ang="0">
                  <a:pos x="0" y="0"/>
                </a:cxn>
                <a:cxn ang="0">
                  <a:pos x="0" y="2094"/>
                </a:cxn>
              </a:cxnLst>
              <a:rect l="0" t="0" r="r" b="b"/>
              <a:pathLst>
                <a:path w="363" h="2112">
                  <a:moveTo>
                    <a:pt x="0" y="2094"/>
                  </a:moveTo>
                  <a:cubicBezTo>
                    <a:pt x="54" y="2112"/>
                    <a:pt x="41" y="2097"/>
                    <a:pt x="66" y="1992"/>
                  </a:cubicBezTo>
                  <a:cubicBezTo>
                    <a:pt x="91" y="1887"/>
                    <a:pt x="122" y="1683"/>
                    <a:pt x="150" y="1464"/>
                  </a:cubicBezTo>
                  <a:cubicBezTo>
                    <a:pt x="178" y="1245"/>
                    <a:pt x="205" y="922"/>
                    <a:pt x="234" y="678"/>
                  </a:cubicBezTo>
                  <a:cubicBezTo>
                    <a:pt x="263" y="434"/>
                    <a:pt x="363" y="113"/>
                    <a:pt x="324" y="0"/>
                  </a:cubicBezTo>
                  <a:lnTo>
                    <a:pt x="0" y="0"/>
                  </a:lnTo>
                  <a:cubicBezTo>
                    <a:pt x="0" y="0"/>
                    <a:pt x="0" y="2094"/>
                    <a:pt x="0" y="209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50000">
                  <a:schemeClr val="hlink"/>
                </a:gs>
                <a:gs pos="100000">
                  <a:schemeClr val="folHlink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8966" name="Rectangle 54"/>
            <p:cNvSpPr>
              <a:spLocks noChangeArrowheads="1"/>
            </p:cNvSpPr>
            <p:nvPr/>
          </p:nvSpPr>
          <p:spPr bwMode="auto">
            <a:xfrm>
              <a:off x="4955" y="1"/>
              <a:ext cx="56" cy="4320"/>
            </a:xfrm>
            <a:prstGeom prst="rect">
              <a:avLst/>
            </a:prstGeom>
            <a:gradFill rotWithShape="0">
              <a:gsLst>
                <a:gs pos="0">
                  <a:srgbClr val="FAE3B7"/>
                </a:gs>
                <a:gs pos="17999">
                  <a:srgbClr val="A28949"/>
                </a:gs>
                <a:gs pos="31000">
                  <a:srgbClr val="835E17"/>
                </a:gs>
                <a:gs pos="33000">
                  <a:srgbClr val="BD922A"/>
                </a:gs>
                <a:gs pos="37000">
                  <a:srgbClr val="FBE4AE"/>
                </a:gs>
                <a:gs pos="78999">
                  <a:srgbClr val="BD922A"/>
                </a:gs>
                <a:gs pos="87000">
                  <a:srgbClr val="BD922A"/>
                </a:gs>
                <a:gs pos="100000">
                  <a:srgbClr val="FBE4AE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kumimoji="1" lang="ru-RU"/>
            </a:p>
          </p:txBody>
        </p:sp>
        <p:sp>
          <p:nvSpPr>
            <p:cNvPr id="38967" name="Freeform 55"/>
            <p:cNvSpPr>
              <a:spLocks/>
            </p:cNvSpPr>
            <p:nvPr/>
          </p:nvSpPr>
          <p:spPr bwMode="auto">
            <a:xfrm>
              <a:off x="5013" y="3924"/>
              <a:ext cx="734" cy="390"/>
            </a:xfrm>
            <a:custGeom>
              <a:avLst/>
              <a:gdLst/>
              <a:ahLst/>
              <a:cxnLst>
                <a:cxn ang="0">
                  <a:pos x="1" y="357"/>
                </a:cxn>
                <a:cxn ang="0">
                  <a:pos x="109" y="341"/>
                </a:cxn>
                <a:cxn ang="0">
                  <a:pos x="241" y="305"/>
                </a:cxn>
                <a:cxn ang="0">
                  <a:pos x="353" y="209"/>
                </a:cxn>
                <a:cxn ang="0">
                  <a:pos x="429" y="89"/>
                </a:cxn>
                <a:cxn ang="0">
                  <a:pos x="493" y="17"/>
                </a:cxn>
                <a:cxn ang="0">
                  <a:pos x="577" y="1"/>
                </a:cxn>
                <a:cxn ang="0">
                  <a:pos x="629" y="21"/>
                </a:cxn>
                <a:cxn ang="0">
                  <a:pos x="673" y="65"/>
                </a:cxn>
                <a:cxn ang="0">
                  <a:pos x="673" y="137"/>
                </a:cxn>
                <a:cxn ang="0">
                  <a:pos x="561" y="225"/>
                </a:cxn>
                <a:cxn ang="0">
                  <a:pos x="425" y="297"/>
                </a:cxn>
                <a:cxn ang="0">
                  <a:pos x="245" y="357"/>
                </a:cxn>
                <a:cxn ang="0">
                  <a:pos x="113" y="377"/>
                </a:cxn>
                <a:cxn ang="0">
                  <a:pos x="1" y="357"/>
                </a:cxn>
              </a:cxnLst>
              <a:rect l="0" t="0" r="r" b="b"/>
              <a:pathLst>
                <a:path w="692" h="378">
                  <a:moveTo>
                    <a:pt x="1" y="357"/>
                  </a:moveTo>
                  <a:cubicBezTo>
                    <a:pt x="0" y="351"/>
                    <a:pt x="69" y="350"/>
                    <a:pt x="109" y="341"/>
                  </a:cubicBezTo>
                  <a:cubicBezTo>
                    <a:pt x="149" y="332"/>
                    <a:pt x="200" y="327"/>
                    <a:pt x="241" y="305"/>
                  </a:cubicBezTo>
                  <a:cubicBezTo>
                    <a:pt x="282" y="283"/>
                    <a:pt x="322" y="245"/>
                    <a:pt x="353" y="209"/>
                  </a:cubicBezTo>
                  <a:cubicBezTo>
                    <a:pt x="384" y="173"/>
                    <a:pt x="406" y="121"/>
                    <a:pt x="429" y="89"/>
                  </a:cubicBezTo>
                  <a:cubicBezTo>
                    <a:pt x="452" y="57"/>
                    <a:pt x="468" y="32"/>
                    <a:pt x="493" y="17"/>
                  </a:cubicBezTo>
                  <a:cubicBezTo>
                    <a:pt x="518" y="2"/>
                    <a:pt x="554" y="0"/>
                    <a:pt x="577" y="1"/>
                  </a:cubicBezTo>
                  <a:cubicBezTo>
                    <a:pt x="600" y="2"/>
                    <a:pt x="613" y="10"/>
                    <a:pt x="629" y="21"/>
                  </a:cubicBezTo>
                  <a:cubicBezTo>
                    <a:pt x="645" y="32"/>
                    <a:pt x="666" y="46"/>
                    <a:pt x="673" y="65"/>
                  </a:cubicBezTo>
                  <a:cubicBezTo>
                    <a:pt x="680" y="84"/>
                    <a:pt x="692" y="110"/>
                    <a:pt x="673" y="137"/>
                  </a:cubicBezTo>
                  <a:cubicBezTo>
                    <a:pt x="654" y="164"/>
                    <a:pt x="602" y="198"/>
                    <a:pt x="561" y="225"/>
                  </a:cubicBezTo>
                  <a:cubicBezTo>
                    <a:pt x="520" y="252"/>
                    <a:pt x="478" y="275"/>
                    <a:pt x="425" y="297"/>
                  </a:cubicBezTo>
                  <a:cubicBezTo>
                    <a:pt x="372" y="319"/>
                    <a:pt x="297" y="344"/>
                    <a:pt x="245" y="357"/>
                  </a:cubicBezTo>
                  <a:cubicBezTo>
                    <a:pt x="193" y="370"/>
                    <a:pt x="156" y="376"/>
                    <a:pt x="113" y="377"/>
                  </a:cubicBezTo>
                  <a:cubicBezTo>
                    <a:pt x="70" y="378"/>
                    <a:pt x="2" y="363"/>
                    <a:pt x="1" y="357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8968" name="AutoShape 56"/>
            <p:cNvSpPr>
              <a:spLocks noChangeArrowheads="1"/>
            </p:cNvSpPr>
            <p:nvPr/>
          </p:nvSpPr>
          <p:spPr bwMode="hidden">
            <a:xfrm rot="5400000">
              <a:off x="2724" y="2089"/>
              <a:ext cx="4320" cy="142"/>
            </a:xfrm>
            <a:custGeom>
              <a:avLst/>
              <a:gdLst>
                <a:gd name="G0" fmla="+- 607 0 0"/>
                <a:gd name="G1" fmla="+- 21600 0 607"/>
                <a:gd name="G2" fmla="*/ 607 1 2"/>
                <a:gd name="G3" fmla="+- 21600 0 G2"/>
                <a:gd name="G4" fmla="+/ 607 21600 2"/>
                <a:gd name="G5" fmla="+/ G1 0 2"/>
                <a:gd name="G6" fmla="*/ 21600 21600 607"/>
                <a:gd name="G7" fmla="*/ G6 1 2"/>
                <a:gd name="G8" fmla="+- 21600 0 G7"/>
                <a:gd name="G9" fmla="*/ 21600 1 2"/>
                <a:gd name="G10" fmla="+- 607 0 G9"/>
                <a:gd name="G11" fmla="?: G10 G8 0"/>
                <a:gd name="G12" fmla="?: G10 G7 21600"/>
                <a:gd name="T0" fmla="*/ 21296 w 21600"/>
                <a:gd name="T1" fmla="*/ 10800 h 21600"/>
                <a:gd name="T2" fmla="*/ 10800 w 21600"/>
                <a:gd name="T3" fmla="*/ 21600 h 21600"/>
                <a:gd name="T4" fmla="*/ 304 w 21600"/>
                <a:gd name="T5" fmla="*/ 10800 h 21600"/>
                <a:gd name="T6" fmla="*/ 10800 w 21600"/>
                <a:gd name="T7" fmla="*/ 0 h 21600"/>
                <a:gd name="T8" fmla="*/ 2104 w 21600"/>
                <a:gd name="T9" fmla="*/ 2104 h 21600"/>
                <a:gd name="T10" fmla="*/ 19496 w 21600"/>
                <a:gd name="T11" fmla="*/ 19496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607" y="21600"/>
                  </a:lnTo>
                  <a:lnTo>
                    <a:pt x="20993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 vert="eaVert" wrap="none" anchor="ctr"/>
            <a:lstStyle/>
            <a:p>
              <a:pPr algn="ctr">
                <a:defRPr/>
              </a:pPr>
              <a:endParaRPr kumimoji="1" lang="ru-RU"/>
            </a:p>
          </p:txBody>
        </p:sp>
      </p:grpSp>
      <p:sp>
        <p:nvSpPr>
          <p:cNvPr id="2051" name="Rectangle 57"/>
          <p:cNvSpPr>
            <a:spLocks noGrp="1" noChangeArrowheads="1"/>
          </p:cNvSpPr>
          <p:nvPr>
            <p:ph type="title"/>
          </p:nvPr>
        </p:nvSpPr>
        <p:spPr bwMode="auto">
          <a:xfrm>
            <a:off x="219075" y="227013"/>
            <a:ext cx="74771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/>
              <a:t>Образец заголовка</a:t>
            </a:r>
          </a:p>
        </p:txBody>
      </p:sp>
      <p:sp>
        <p:nvSpPr>
          <p:cNvPr id="2052" name="Rectangle 58"/>
          <p:cNvSpPr>
            <a:spLocks noGrp="1" noChangeArrowheads="1"/>
          </p:cNvSpPr>
          <p:nvPr>
            <p:ph type="body" idx="1"/>
          </p:nvPr>
        </p:nvSpPr>
        <p:spPr bwMode="auto">
          <a:xfrm>
            <a:off x="263525" y="1598613"/>
            <a:ext cx="7386638" cy="4497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/>
              <a:t>Образец текста</a:t>
            </a:r>
          </a:p>
          <a:p>
            <a:pPr lvl="1"/>
            <a:r>
              <a:rPr lang="ru-RU" altLang="en-US"/>
              <a:t>Второй уровень</a:t>
            </a:r>
          </a:p>
          <a:p>
            <a:pPr lvl="2"/>
            <a:r>
              <a:rPr lang="ru-RU" altLang="en-US"/>
              <a:t>Третий уровень</a:t>
            </a:r>
          </a:p>
          <a:p>
            <a:pPr lvl="3"/>
            <a:r>
              <a:rPr lang="ru-RU" altLang="en-US"/>
              <a:t>Четвертый уровень</a:t>
            </a:r>
          </a:p>
          <a:p>
            <a:pPr lvl="4"/>
            <a:r>
              <a:rPr lang="ru-RU" altLang="en-US"/>
              <a:t>Пятый уровень</a:t>
            </a:r>
          </a:p>
        </p:txBody>
      </p:sp>
      <p:sp>
        <p:nvSpPr>
          <p:cNvPr id="38971" name="Rectangle 5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1625" y="6242050"/>
            <a:ext cx="1782763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8972" name="Rectangle 6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57425" y="6248400"/>
            <a:ext cx="3455988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8973" name="Rectangle 6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867400" y="6248400"/>
            <a:ext cx="1755775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CC04398B-F255-4DAC-BDDE-87EB221D17ED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86" r:id="rId1"/>
    <p:sldLayoutId id="2147484364" r:id="rId2"/>
    <p:sldLayoutId id="2147484365" r:id="rId3"/>
    <p:sldLayoutId id="2147484366" r:id="rId4"/>
    <p:sldLayoutId id="2147484367" r:id="rId5"/>
    <p:sldLayoutId id="2147484368" r:id="rId6"/>
    <p:sldLayoutId id="2147484369" r:id="rId7"/>
    <p:sldLayoutId id="2147484370" r:id="rId8"/>
    <p:sldLayoutId id="2147484371" r:id="rId9"/>
    <p:sldLayoutId id="2147484372" r:id="rId10"/>
    <p:sldLayoutId id="214748437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Blip>
          <a:blip r:embed="rId15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6"/>
        </a:buBlip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70000"/>
        <a:buBlip>
          <a:blip r:embed="rId17"/>
        </a:buBlip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0" y="152400"/>
            <a:ext cx="8686800" cy="6096000"/>
            <a:chOff x="0" y="96"/>
            <a:chExt cx="5472" cy="3840"/>
          </a:xfrm>
        </p:grpSpPr>
        <p:sp>
          <p:nvSpPr>
            <p:cNvPr id="52227" name="AutoShape 3"/>
            <p:cNvSpPr>
              <a:spLocks noChangeArrowheads="1"/>
            </p:cNvSpPr>
            <p:nvPr/>
          </p:nvSpPr>
          <p:spPr bwMode="auto">
            <a:xfrm>
              <a:off x="240" y="336"/>
              <a:ext cx="5232" cy="3600"/>
            </a:xfrm>
            <a:prstGeom prst="roundRect">
              <a:avLst>
                <a:gd name="adj" fmla="val 13727"/>
              </a:avLst>
            </a:prstGeom>
            <a:noFill/>
            <a:ln w="50800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52228" name="AutoShape 4"/>
            <p:cNvSpPr>
              <a:spLocks noChangeArrowheads="1"/>
            </p:cNvSpPr>
            <p:nvPr/>
          </p:nvSpPr>
          <p:spPr bwMode="blackWhite">
            <a:xfrm>
              <a:off x="0" y="96"/>
              <a:ext cx="5376" cy="768"/>
            </a:xfrm>
            <a:custGeom>
              <a:avLst/>
              <a:gdLst>
                <a:gd name="G0" fmla="+- 1000 0 0"/>
                <a:gd name="G1" fmla="+- 1000 0 0"/>
                <a:gd name="G2" fmla="+- G0 0 G1"/>
                <a:gd name="G3" fmla="*/ G1 1 2"/>
                <a:gd name="G4" fmla="+- G0 0 G3"/>
                <a:gd name="T0" fmla="*/ 0 w 1000"/>
                <a:gd name="T1" fmla="*/ 0 h 1000"/>
                <a:gd name="T2" fmla="*/ G4 w 1000"/>
                <a:gd name="T3" fmla="*/ G1 h 1000"/>
              </a:gdLst>
              <a:ahLst/>
              <a:cxnLst>
                <a:cxn ang="0">
                  <a:pos x="0" y="0"/>
                </a:cxn>
                <a:cxn ang="0">
                  <a:pos x="6499" y="0"/>
                </a:cxn>
                <a:cxn ang="0">
                  <a:pos x="7000" y="500"/>
                </a:cxn>
                <a:cxn ang="0">
                  <a:pos x="6500" y="1000"/>
                </a:cxn>
                <a:cxn ang="0">
                  <a:pos x="0" y="1000"/>
                </a:cxn>
              </a:cxnLst>
              <a:rect l="T0" t="T1" r="T2" b="T3"/>
              <a:pathLst>
                <a:path w="7000" h="1000">
                  <a:moveTo>
                    <a:pt x="0" y="0"/>
                  </a:moveTo>
                  <a:lnTo>
                    <a:pt x="6499" y="0"/>
                  </a:lnTo>
                  <a:cubicBezTo>
                    <a:pt x="6776" y="0"/>
                    <a:pt x="7000" y="223"/>
                    <a:pt x="7000" y="500"/>
                  </a:cubicBezTo>
                  <a:cubicBezTo>
                    <a:pt x="7000" y="776"/>
                    <a:pt x="6776" y="999"/>
                    <a:pt x="6500" y="1000"/>
                  </a:cubicBezTo>
                  <a:lnTo>
                    <a:pt x="0" y="100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52229" name="Line 5"/>
            <p:cNvSpPr>
              <a:spLocks noChangeShapeType="1"/>
            </p:cNvSpPr>
            <p:nvPr/>
          </p:nvSpPr>
          <p:spPr bwMode="auto">
            <a:xfrm>
              <a:off x="0" y="768"/>
              <a:ext cx="5088" cy="0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3075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95263" y="228600"/>
            <a:ext cx="80152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/>
              <a:t>Образец заголовка</a:t>
            </a:r>
          </a:p>
        </p:txBody>
      </p:sp>
      <p:sp>
        <p:nvSpPr>
          <p:cNvPr id="3076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79248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/>
              <a:t>Образец текста</a:t>
            </a:r>
          </a:p>
          <a:p>
            <a:pPr lvl="1"/>
            <a:r>
              <a:rPr lang="ru-RU" altLang="en-US"/>
              <a:t>Второй уровень</a:t>
            </a:r>
          </a:p>
          <a:p>
            <a:pPr lvl="2"/>
            <a:r>
              <a:rPr lang="ru-RU" altLang="en-US"/>
              <a:t>Третий уровень</a:t>
            </a:r>
          </a:p>
          <a:p>
            <a:pPr lvl="3"/>
            <a:r>
              <a:rPr lang="ru-RU" altLang="en-US"/>
              <a:t>Четвертый уровень</a:t>
            </a:r>
          </a:p>
          <a:p>
            <a:pPr lvl="4"/>
            <a:r>
              <a:rPr lang="ru-RU" altLang="en-US"/>
              <a:t>Пятый уровень</a:t>
            </a:r>
          </a:p>
        </p:txBody>
      </p:sp>
      <p:sp>
        <p:nvSpPr>
          <p:cNvPr id="52232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2233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2234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 Black" panose="020B0A04020102020204" pitchFamily="34" charset="0"/>
              </a:defRPr>
            </a:lvl1pPr>
          </a:lstStyle>
          <a:p>
            <a:fld id="{17425C7C-95A1-4153-A69E-5C6DBAA29665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87" r:id="rId1"/>
    <p:sldLayoutId id="2147484374" r:id="rId2"/>
    <p:sldLayoutId id="2147484375" r:id="rId3"/>
    <p:sldLayoutId id="2147484376" r:id="rId4"/>
    <p:sldLayoutId id="2147484377" r:id="rId5"/>
    <p:sldLayoutId id="2147484378" r:id="rId6"/>
    <p:sldLayoutId id="2147484379" r:id="rId7"/>
    <p:sldLayoutId id="2147484380" r:id="rId8"/>
    <p:sldLayoutId id="2147484381" r:id="rId9"/>
    <p:sldLayoutId id="2147484382" r:id="rId10"/>
    <p:sldLayoutId id="214748438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l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anose="05000000000000000000" pitchFamily="2" charset="2"/>
        <a:buChar char="l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anose="05000000000000000000" pitchFamily="2" charset="2"/>
        <a:buChar char="l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anose="05000000000000000000" pitchFamily="2" charset="2"/>
        <a:buChar char="l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anose="05000000000000000000" pitchFamily="2" charset="2"/>
        <a:buChar char="l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533400"/>
            <a:ext cx="7696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/>
              <a:t>Образец заголовка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905000"/>
            <a:ext cx="7696200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/>
              <a:t>Образец текста</a:t>
            </a:r>
          </a:p>
          <a:p>
            <a:pPr lvl="1"/>
            <a:r>
              <a:rPr lang="ru-RU" altLang="en-US"/>
              <a:t>Второй уровень</a:t>
            </a:r>
          </a:p>
          <a:p>
            <a:pPr lvl="2"/>
            <a:r>
              <a:rPr lang="ru-RU" altLang="en-US"/>
              <a:t>Третий уровень</a:t>
            </a:r>
          </a:p>
          <a:p>
            <a:pPr lvl="3"/>
            <a:r>
              <a:rPr lang="ru-RU" altLang="en-US"/>
              <a:t>Четвертый уровень</a:t>
            </a:r>
          </a:p>
          <a:p>
            <a:pPr lvl="4"/>
            <a:r>
              <a:rPr lang="ru-RU" altLang="en-US"/>
              <a:t>Пятый уровень</a:t>
            </a:r>
          </a:p>
        </p:txBody>
      </p:sp>
      <p:sp>
        <p:nvSpPr>
          <p:cNvPr id="5939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0" y="6391275"/>
            <a:ext cx="2057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939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403975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939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58000" y="6400800"/>
            <a:ext cx="1600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fld id="{FA29DABF-AE14-4EFD-9A54-BEA30D9D6D58}" type="slidenum">
              <a:rPr lang="ru-RU" altLang="en-US"/>
              <a:pPr/>
              <a:t>‹#›</a:t>
            </a:fld>
            <a:endParaRPr lang="ru-RU" altLang="en-US"/>
          </a:p>
        </p:txBody>
      </p:sp>
      <p:grpSp>
        <p:nvGrpSpPr>
          <p:cNvPr id="4103" name="Group 7"/>
          <p:cNvGrpSpPr>
            <a:grpSpLocks/>
          </p:cNvGrpSpPr>
          <p:nvPr/>
        </p:nvGrpSpPr>
        <p:grpSpPr bwMode="auto">
          <a:xfrm>
            <a:off x="168275" y="228600"/>
            <a:ext cx="8823325" cy="6096000"/>
            <a:chOff x="106" y="144"/>
            <a:chExt cx="5558" cy="3840"/>
          </a:xfrm>
        </p:grpSpPr>
        <p:sp>
          <p:nvSpPr>
            <p:cNvPr id="59400" name="AutoShape 8"/>
            <p:cNvSpPr>
              <a:spLocks noChangeArrowheads="1"/>
            </p:cNvSpPr>
            <p:nvPr/>
          </p:nvSpPr>
          <p:spPr bwMode="auto">
            <a:xfrm>
              <a:off x="106" y="144"/>
              <a:ext cx="5558" cy="3840"/>
            </a:xfrm>
            <a:prstGeom prst="roundRect">
              <a:avLst>
                <a:gd name="adj" fmla="val 11046"/>
              </a:avLst>
            </a:prstGeom>
            <a:noFill/>
            <a:ln w="2857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59401" name="Line 9"/>
            <p:cNvSpPr>
              <a:spLocks noChangeShapeType="1"/>
            </p:cNvSpPr>
            <p:nvPr/>
          </p:nvSpPr>
          <p:spPr bwMode="auto">
            <a:xfrm>
              <a:off x="480" y="1077"/>
              <a:ext cx="4848" cy="0"/>
            </a:xfrm>
            <a:prstGeom prst="line">
              <a:avLst/>
            </a:prstGeom>
            <a:noFill/>
            <a:ln w="38100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88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0000"/>
        <a:buFont typeface="Wingdings" panose="05000000000000000000" pitchFamily="2" charset="2"/>
        <a:buChar char="l"/>
        <a:defRPr sz="31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50000"/>
        <a:buChar char="•"/>
        <a:defRPr sz="26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50000"/>
        <a:buChar char="•"/>
        <a:defRPr sz="22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50000"/>
        <a:buChar char="•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oup 2"/>
          <p:cNvGrpSpPr>
            <a:grpSpLocks/>
          </p:cNvGrpSpPr>
          <p:nvPr/>
        </p:nvGrpSpPr>
        <p:grpSpPr bwMode="auto">
          <a:xfrm>
            <a:off x="6303963" y="0"/>
            <a:ext cx="2840037" cy="3254375"/>
            <a:chOff x="3115" y="0"/>
            <a:chExt cx="2170" cy="2486"/>
          </a:xfrm>
        </p:grpSpPr>
        <p:grpSp>
          <p:nvGrpSpPr>
            <p:cNvPr id="5128" name="Group 3"/>
            <p:cNvGrpSpPr>
              <a:grpSpLocks/>
            </p:cNvGrpSpPr>
            <p:nvPr/>
          </p:nvGrpSpPr>
          <p:grpSpPr bwMode="auto">
            <a:xfrm>
              <a:off x="4080" y="1910"/>
              <a:ext cx="768" cy="576"/>
              <a:chOff x="0" y="0"/>
              <a:chExt cx="768" cy="576"/>
            </a:xfrm>
          </p:grpSpPr>
          <p:sp>
            <p:nvSpPr>
              <p:cNvPr id="68612" name="Oval 4"/>
              <p:cNvSpPr>
                <a:spLocks noChangeArrowheads="1"/>
              </p:cNvSpPr>
              <p:nvPr/>
            </p:nvSpPr>
            <p:spPr bwMode="hidden">
              <a:xfrm>
                <a:off x="3" y="0"/>
                <a:ext cx="768" cy="576"/>
              </a:xfrm>
              <a:prstGeom prst="ellipse">
                <a:avLst/>
              </a:pr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8613" name="Oval 5"/>
              <p:cNvSpPr>
                <a:spLocks noChangeArrowheads="1"/>
              </p:cNvSpPr>
              <p:nvPr/>
            </p:nvSpPr>
            <p:spPr bwMode="hidden">
              <a:xfrm>
                <a:off x="276" y="252"/>
                <a:ext cx="188" cy="108"/>
              </a:xfrm>
              <a:prstGeom prst="ellipse">
                <a:avLst/>
              </a:prstGeom>
              <a:gradFill rotWithShape="0">
                <a:gsLst>
                  <a:gs pos="0">
                    <a:schemeClr val="accent1"/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5129" name="Group 6"/>
            <p:cNvGrpSpPr>
              <a:grpSpLocks/>
            </p:cNvGrpSpPr>
            <p:nvPr/>
          </p:nvGrpSpPr>
          <p:grpSpPr bwMode="auto">
            <a:xfrm>
              <a:off x="4257" y="1103"/>
              <a:ext cx="768" cy="576"/>
              <a:chOff x="0" y="0"/>
              <a:chExt cx="768" cy="576"/>
            </a:xfrm>
          </p:grpSpPr>
          <p:sp>
            <p:nvSpPr>
              <p:cNvPr id="68615" name="Oval 7"/>
              <p:cNvSpPr>
                <a:spLocks noChangeArrowheads="1"/>
              </p:cNvSpPr>
              <p:nvPr/>
            </p:nvSpPr>
            <p:spPr bwMode="hidden">
              <a:xfrm>
                <a:off x="-3" y="3"/>
                <a:ext cx="771" cy="576"/>
              </a:xfrm>
              <a:prstGeom prst="ellipse">
                <a:avLst/>
              </a:pr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8616" name="Oval 8"/>
              <p:cNvSpPr>
                <a:spLocks noChangeArrowheads="1"/>
              </p:cNvSpPr>
              <p:nvPr/>
            </p:nvSpPr>
            <p:spPr bwMode="hidden">
              <a:xfrm>
                <a:off x="276" y="254"/>
                <a:ext cx="186" cy="109"/>
              </a:xfrm>
              <a:prstGeom prst="ellipse">
                <a:avLst/>
              </a:prstGeom>
              <a:gradFill rotWithShape="0">
                <a:gsLst>
                  <a:gs pos="0">
                    <a:schemeClr val="accent1"/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5130" name="Group 9"/>
            <p:cNvGrpSpPr>
              <a:grpSpLocks/>
            </p:cNvGrpSpPr>
            <p:nvPr/>
          </p:nvGrpSpPr>
          <p:grpSpPr bwMode="auto">
            <a:xfrm>
              <a:off x="3134" y="0"/>
              <a:ext cx="768" cy="576"/>
              <a:chOff x="0" y="0"/>
              <a:chExt cx="768" cy="576"/>
            </a:xfrm>
          </p:grpSpPr>
          <p:sp>
            <p:nvSpPr>
              <p:cNvPr id="68618" name="Oval 10"/>
              <p:cNvSpPr>
                <a:spLocks noChangeArrowheads="1"/>
              </p:cNvSpPr>
              <p:nvPr/>
            </p:nvSpPr>
            <p:spPr bwMode="hidden">
              <a:xfrm>
                <a:off x="0" y="0"/>
                <a:ext cx="768" cy="576"/>
              </a:xfrm>
              <a:prstGeom prst="ellipse">
                <a:avLst/>
              </a:pr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8619" name="Oval 11"/>
              <p:cNvSpPr>
                <a:spLocks noChangeArrowheads="1"/>
              </p:cNvSpPr>
              <p:nvPr/>
            </p:nvSpPr>
            <p:spPr bwMode="hidden">
              <a:xfrm>
                <a:off x="276" y="252"/>
                <a:ext cx="188" cy="108"/>
              </a:xfrm>
              <a:prstGeom prst="ellipse">
                <a:avLst/>
              </a:prstGeom>
              <a:gradFill rotWithShape="0">
                <a:gsLst>
                  <a:gs pos="0">
                    <a:schemeClr val="accent1"/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5131" name="Group 12"/>
            <p:cNvGrpSpPr>
              <a:grpSpLocks/>
            </p:cNvGrpSpPr>
            <p:nvPr/>
          </p:nvGrpSpPr>
          <p:grpSpPr bwMode="auto">
            <a:xfrm>
              <a:off x="3115" y="0"/>
              <a:ext cx="2170" cy="1702"/>
              <a:chOff x="3115" y="0"/>
              <a:chExt cx="2170" cy="1702"/>
            </a:xfrm>
          </p:grpSpPr>
          <p:grpSp>
            <p:nvGrpSpPr>
              <p:cNvPr id="5132" name="Group 13"/>
              <p:cNvGrpSpPr>
                <a:grpSpLocks/>
              </p:cNvGrpSpPr>
              <p:nvPr/>
            </p:nvGrpSpPr>
            <p:grpSpPr bwMode="auto">
              <a:xfrm>
                <a:off x="3640" y="308"/>
                <a:ext cx="1145" cy="844"/>
                <a:chOff x="1265" y="814"/>
                <a:chExt cx="2919" cy="2151"/>
              </a:xfrm>
            </p:grpSpPr>
            <p:sp>
              <p:nvSpPr>
                <p:cNvPr id="68622" name="Oval 14"/>
                <p:cNvSpPr>
                  <a:spLocks noChangeArrowheads="1"/>
                </p:cNvSpPr>
                <p:nvPr/>
              </p:nvSpPr>
              <p:spPr bwMode="hidden">
                <a:xfrm>
                  <a:off x="1266" y="814"/>
                  <a:ext cx="2919" cy="2151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2"/>
                    </a:gs>
                    <a:gs pos="100000">
                      <a:schemeClr val="bg1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68623" name="Oval 15"/>
                <p:cNvSpPr>
                  <a:spLocks noChangeArrowheads="1"/>
                </p:cNvSpPr>
                <p:nvPr/>
              </p:nvSpPr>
              <p:spPr bwMode="hidden">
                <a:xfrm>
                  <a:off x="2382" y="1602"/>
                  <a:ext cx="578" cy="405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2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</p:grpSp>
          <p:grpSp>
            <p:nvGrpSpPr>
              <p:cNvPr id="5133" name="Group 16"/>
              <p:cNvGrpSpPr>
                <a:grpSpLocks/>
              </p:cNvGrpSpPr>
              <p:nvPr/>
            </p:nvGrpSpPr>
            <p:grpSpPr bwMode="auto">
              <a:xfrm>
                <a:off x="3115" y="0"/>
                <a:ext cx="2145" cy="1702"/>
                <a:chOff x="3115" y="0"/>
                <a:chExt cx="2145" cy="1702"/>
              </a:xfrm>
            </p:grpSpPr>
            <p:grpSp>
              <p:nvGrpSpPr>
                <p:cNvPr id="5156" name="Group 17"/>
                <p:cNvGrpSpPr>
                  <a:grpSpLocks/>
                </p:cNvGrpSpPr>
                <p:nvPr/>
              </p:nvGrpSpPr>
              <p:grpSpPr bwMode="auto">
                <a:xfrm>
                  <a:off x="4505" y="589"/>
                  <a:ext cx="493" cy="912"/>
                  <a:chOff x="3471" y="1530"/>
                  <a:chExt cx="1258" cy="2327"/>
                </a:xfrm>
              </p:grpSpPr>
              <p:sp>
                <p:nvSpPr>
                  <p:cNvPr id="68626" name="Freeform 18"/>
                  <p:cNvSpPr>
                    <a:spLocks/>
                  </p:cNvSpPr>
                  <p:nvPr/>
                </p:nvSpPr>
                <p:spPr bwMode="hidden">
                  <a:xfrm rot="2711884">
                    <a:off x="2772" y="2236"/>
                    <a:ext cx="1711" cy="313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  <p:sp>
                <p:nvSpPr>
                  <p:cNvPr id="68627" name="Freeform 19"/>
                  <p:cNvSpPr>
                    <a:spLocks/>
                  </p:cNvSpPr>
                  <p:nvPr/>
                </p:nvSpPr>
                <p:spPr bwMode="hidden">
                  <a:xfrm rot="2711884">
                    <a:off x="4024" y="3144"/>
                    <a:ext cx="916" cy="486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</p:grpSp>
            <p:grpSp>
              <p:nvGrpSpPr>
                <p:cNvPr id="5157" name="Group 20"/>
                <p:cNvGrpSpPr>
                  <a:grpSpLocks/>
                </p:cNvGrpSpPr>
                <p:nvPr/>
              </p:nvGrpSpPr>
              <p:grpSpPr bwMode="auto">
                <a:xfrm>
                  <a:off x="4267" y="781"/>
                  <a:ext cx="966" cy="522"/>
                  <a:chOff x="2864" y="2019"/>
                  <a:chExt cx="2463" cy="1332"/>
                </a:xfrm>
              </p:grpSpPr>
              <p:sp>
                <p:nvSpPr>
                  <p:cNvPr id="68629" name="Freeform 21"/>
                  <p:cNvSpPr>
                    <a:spLocks/>
                  </p:cNvSpPr>
                  <p:nvPr/>
                </p:nvSpPr>
                <p:spPr bwMode="hidden">
                  <a:xfrm rot="2104081">
                    <a:off x="2865" y="2019"/>
                    <a:ext cx="1812" cy="347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  <p:sp>
                <p:nvSpPr>
                  <p:cNvPr id="68630" name="Freeform 22"/>
                  <p:cNvSpPr>
                    <a:spLocks/>
                  </p:cNvSpPr>
                  <p:nvPr/>
                </p:nvSpPr>
                <p:spPr bwMode="hidden">
                  <a:xfrm rot="2104081">
                    <a:off x="4352" y="2805"/>
                    <a:ext cx="974" cy="545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</p:grpSp>
            <p:grpSp>
              <p:nvGrpSpPr>
                <p:cNvPr id="5158" name="Group 23"/>
                <p:cNvGrpSpPr>
                  <a:grpSpLocks/>
                </p:cNvGrpSpPr>
                <p:nvPr/>
              </p:nvGrpSpPr>
              <p:grpSpPr bwMode="auto">
                <a:xfrm>
                  <a:off x="4280" y="707"/>
                  <a:ext cx="971" cy="417"/>
                  <a:chOff x="2897" y="1832"/>
                  <a:chExt cx="2477" cy="1064"/>
                </a:xfrm>
              </p:grpSpPr>
              <p:sp>
                <p:nvSpPr>
                  <p:cNvPr id="68632" name="Freeform 24"/>
                  <p:cNvSpPr>
                    <a:spLocks/>
                  </p:cNvSpPr>
                  <p:nvPr/>
                </p:nvSpPr>
                <p:spPr bwMode="hidden">
                  <a:xfrm rot="1582915">
                    <a:off x="2896" y="1832"/>
                    <a:ext cx="1736" cy="303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  <p:sp>
                <p:nvSpPr>
                  <p:cNvPr id="68633" name="Freeform 25"/>
                  <p:cNvSpPr>
                    <a:spLocks/>
                  </p:cNvSpPr>
                  <p:nvPr/>
                </p:nvSpPr>
                <p:spPr bwMode="hidden">
                  <a:xfrm rot="1582915">
                    <a:off x="4443" y="2420"/>
                    <a:ext cx="931" cy="477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</p:grpSp>
            <p:grpSp>
              <p:nvGrpSpPr>
                <p:cNvPr id="5159" name="Group 26"/>
                <p:cNvGrpSpPr>
                  <a:grpSpLocks/>
                </p:cNvGrpSpPr>
                <p:nvPr/>
              </p:nvGrpSpPr>
              <p:grpSpPr bwMode="auto">
                <a:xfrm>
                  <a:off x="4291" y="630"/>
                  <a:ext cx="969" cy="364"/>
                  <a:chOff x="2924" y="1636"/>
                  <a:chExt cx="2472" cy="927"/>
                </a:xfrm>
              </p:grpSpPr>
              <p:sp>
                <p:nvSpPr>
                  <p:cNvPr id="68635" name="Freeform 27"/>
                  <p:cNvSpPr>
                    <a:spLocks/>
                  </p:cNvSpPr>
                  <p:nvPr/>
                </p:nvSpPr>
                <p:spPr bwMode="hidden">
                  <a:xfrm rot="1080363">
                    <a:off x="2913" y="1625"/>
                    <a:ext cx="1677" cy="337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  <p:sp>
                <p:nvSpPr>
                  <p:cNvPr id="68636" name="Freeform 28"/>
                  <p:cNvSpPr>
                    <a:spLocks/>
                  </p:cNvSpPr>
                  <p:nvPr/>
                </p:nvSpPr>
                <p:spPr bwMode="hidden">
                  <a:xfrm rot="1080363">
                    <a:off x="4488" y="2030"/>
                    <a:ext cx="897" cy="522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</p:grpSp>
            <p:grpSp>
              <p:nvGrpSpPr>
                <p:cNvPr id="5160" name="Group 29"/>
                <p:cNvGrpSpPr>
                  <a:grpSpLocks/>
                </p:cNvGrpSpPr>
                <p:nvPr/>
              </p:nvGrpSpPr>
              <p:grpSpPr bwMode="auto">
                <a:xfrm>
                  <a:off x="4304" y="543"/>
                  <a:ext cx="918" cy="258"/>
                  <a:chOff x="2958" y="1414"/>
                  <a:chExt cx="2342" cy="657"/>
                </a:xfrm>
              </p:grpSpPr>
              <p:sp>
                <p:nvSpPr>
                  <p:cNvPr id="68638" name="Freeform 30"/>
                  <p:cNvSpPr>
                    <a:spLocks/>
                  </p:cNvSpPr>
                  <p:nvPr/>
                </p:nvSpPr>
                <p:spPr bwMode="hidden">
                  <a:xfrm rot="463793">
                    <a:off x="2957" y="1415"/>
                    <a:ext cx="1544" cy="312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  <p:sp>
                <p:nvSpPr>
                  <p:cNvPr id="68639" name="Freeform 31"/>
                  <p:cNvSpPr>
                    <a:spLocks/>
                  </p:cNvSpPr>
                  <p:nvPr/>
                </p:nvSpPr>
                <p:spPr bwMode="hidden">
                  <a:xfrm rot="463793">
                    <a:off x="4470" y="1581"/>
                    <a:ext cx="829" cy="479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</p:grpSp>
            <p:grpSp>
              <p:nvGrpSpPr>
                <p:cNvPr id="5161" name="Group 32"/>
                <p:cNvGrpSpPr>
                  <a:grpSpLocks/>
                </p:cNvGrpSpPr>
                <p:nvPr/>
              </p:nvGrpSpPr>
              <p:grpSpPr bwMode="auto">
                <a:xfrm>
                  <a:off x="4314" y="487"/>
                  <a:ext cx="843" cy="134"/>
                  <a:chOff x="2983" y="1269"/>
                  <a:chExt cx="2150" cy="343"/>
                </a:xfrm>
              </p:grpSpPr>
              <p:sp>
                <p:nvSpPr>
                  <p:cNvPr id="68641" name="Freeform 33"/>
                  <p:cNvSpPr>
                    <a:spLocks/>
                  </p:cNvSpPr>
                  <p:nvPr/>
                </p:nvSpPr>
                <p:spPr bwMode="hidden">
                  <a:xfrm rot="-84182">
                    <a:off x="2982" y="1286"/>
                    <a:ext cx="1404" cy="220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  <p:sp>
                <p:nvSpPr>
                  <p:cNvPr id="68642" name="Freeform 34"/>
                  <p:cNvSpPr>
                    <a:spLocks/>
                  </p:cNvSpPr>
                  <p:nvPr/>
                </p:nvSpPr>
                <p:spPr bwMode="hidden">
                  <a:xfrm rot="-84182">
                    <a:off x="4377" y="1258"/>
                    <a:ext cx="755" cy="354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</p:grpSp>
            <p:grpSp>
              <p:nvGrpSpPr>
                <p:cNvPr id="5162" name="Group 35"/>
                <p:cNvGrpSpPr>
                  <a:grpSpLocks/>
                </p:cNvGrpSpPr>
                <p:nvPr/>
              </p:nvGrpSpPr>
              <p:grpSpPr bwMode="auto">
                <a:xfrm>
                  <a:off x="4296" y="349"/>
                  <a:ext cx="737" cy="167"/>
                  <a:chOff x="2938" y="917"/>
                  <a:chExt cx="1879" cy="427"/>
                </a:xfrm>
              </p:grpSpPr>
              <p:sp>
                <p:nvSpPr>
                  <p:cNvPr id="68644" name="Freeform 36"/>
                  <p:cNvSpPr>
                    <a:spLocks/>
                  </p:cNvSpPr>
                  <p:nvPr/>
                </p:nvSpPr>
                <p:spPr bwMode="hidden">
                  <a:xfrm rot="-802576">
                    <a:off x="2927" y="1128"/>
                    <a:ext cx="1243" cy="205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  <p:sp>
                <p:nvSpPr>
                  <p:cNvPr id="68645" name="Freeform 37"/>
                  <p:cNvSpPr>
                    <a:spLocks/>
                  </p:cNvSpPr>
                  <p:nvPr/>
                </p:nvSpPr>
                <p:spPr bwMode="hidden">
                  <a:xfrm rot="-802576">
                    <a:off x="4148" y="918"/>
                    <a:ext cx="668" cy="335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</p:grpSp>
            <p:grpSp>
              <p:nvGrpSpPr>
                <p:cNvPr id="5163" name="Group 38"/>
                <p:cNvGrpSpPr>
                  <a:grpSpLocks/>
                </p:cNvGrpSpPr>
                <p:nvPr/>
              </p:nvGrpSpPr>
              <p:grpSpPr bwMode="auto">
                <a:xfrm>
                  <a:off x="3394" y="637"/>
                  <a:ext cx="493" cy="912"/>
                  <a:chOff x="637" y="1653"/>
                  <a:chExt cx="1257" cy="2326"/>
                </a:xfrm>
              </p:grpSpPr>
              <p:sp>
                <p:nvSpPr>
                  <p:cNvPr id="68647" name="Freeform 39"/>
                  <p:cNvSpPr>
                    <a:spLocks/>
                  </p:cNvSpPr>
                  <p:nvPr/>
                </p:nvSpPr>
                <p:spPr bwMode="hidden">
                  <a:xfrm rot="18888116" flipH="1">
                    <a:off x="875" y="2348"/>
                    <a:ext cx="1723" cy="312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  <p:sp>
                <p:nvSpPr>
                  <p:cNvPr id="68648" name="Freeform 40"/>
                  <p:cNvSpPr>
                    <a:spLocks/>
                  </p:cNvSpPr>
                  <p:nvPr/>
                </p:nvSpPr>
                <p:spPr bwMode="hidden">
                  <a:xfrm rot="18888116" flipH="1">
                    <a:off x="419" y="3271"/>
                    <a:ext cx="925" cy="489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</p:grpSp>
            <p:grpSp>
              <p:nvGrpSpPr>
                <p:cNvPr id="5164" name="Group 41"/>
                <p:cNvGrpSpPr>
                  <a:grpSpLocks/>
                </p:cNvGrpSpPr>
                <p:nvPr/>
              </p:nvGrpSpPr>
              <p:grpSpPr bwMode="auto">
                <a:xfrm>
                  <a:off x="3142" y="850"/>
                  <a:ext cx="966" cy="522"/>
                  <a:chOff x="-5" y="2196"/>
                  <a:chExt cx="2463" cy="1332"/>
                </a:xfrm>
              </p:grpSpPr>
              <p:sp>
                <p:nvSpPr>
                  <p:cNvPr id="68650" name="Freeform 42"/>
                  <p:cNvSpPr>
                    <a:spLocks/>
                  </p:cNvSpPr>
                  <p:nvPr/>
                </p:nvSpPr>
                <p:spPr bwMode="hidden">
                  <a:xfrm rot="19495919" flipH="1">
                    <a:off x="644" y="2196"/>
                    <a:ext cx="1803" cy="347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  <p:sp>
                <p:nvSpPr>
                  <p:cNvPr id="68651" name="Freeform 43"/>
                  <p:cNvSpPr>
                    <a:spLocks/>
                  </p:cNvSpPr>
                  <p:nvPr/>
                </p:nvSpPr>
                <p:spPr bwMode="hidden">
                  <a:xfrm rot="19495919" flipH="1">
                    <a:off x="-6" y="2982"/>
                    <a:ext cx="968" cy="545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</p:grpSp>
            <p:grpSp>
              <p:nvGrpSpPr>
                <p:cNvPr id="5165" name="Group 44"/>
                <p:cNvGrpSpPr>
                  <a:grpSpLocks/>
                </p:cNvGrpSpPr>
                <p:nvPr/>
              </p:nvGrpSpPr>
              <p:grpSpPr bwMode="auto">
                <a:xfrm>
                  <a:off x="3124" y="777"/>
                  <a:ext cx="971" cy="417"/>
                  <a:chOff x="-52" y="2009"/>
                  <a:chExt cx="2477" cy="1064"/>
                </a:xfrm>
              </p:grpSpPr>
              <p:sp>
                <p:nvSpPr>
                  <p:cNvPr id="68653" name="Freeform 45"/>
                  <p:cNvSpPr>
                    <a:spLocks/>
                  </p:cNvSpPr>
                  <p:nvPr/>
                </p:nvSpPr>
                <p:spPr bwMode="hidden">
                  <a:xfrm rot="20017085" flipH="1">
                    <a:off x="689" y="2010"/>
                    <a:ext cx="1736" cy="303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  <p:sp>
                <p:nvSpPr>
                  <p:cNvPr id="68654" name="Freeform 46"/>
                  <p:cNvSpPr>
                    <a:spLocks/>
                  </p:cNvSpPr>
                  <p:nvPr/>
                </p:nvSpPr>
                <p:spPr bwMode="hidden">
                  <a:xfrm rot="20017085" flipH="1">
                    <a:off x="-53" y="2598"/>
                    <a:ext cx="931" cy="464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</p:grpSp>
            <p:grpSp>
              <p:nvGrpSpPr>
                <p:cNvPr id="5166" name="Group 47"/>
                <p:cNvGrpSpPr>
                  <a:grpSpLocks/>
                </p:cNvGrpSpPr>
                <p:nvPr/>
              </p:nvGrpSpPr>
              <p:grpSpPr bwMode="auto">
                <a:xfrm>
                  <a:off x="3115" y="700"/>
                  <a:ext cx="969" cy="363"/>
                  <a:chOff x="-74" y="1813"/>
                  <a:chExt cx="2472" cy="927"/>
                </a:xfrm>
              </p:grpSpPr>
              <p:sp>
                <p:nvSpPr>
                  <p:cNvPr id="68656" name="Freeform 48"/>
                  <p:cNvSpPr>
                    <a:spLocks/>
                  </p:cNvSpPr>
                  <p:nvPr/>
                </p:nvSpPr>
                <p:spPr bwMode="hidden">
                  <a:xfrm rot="20519637" flipH="1">
                    <a:off x="721" y="1812"/>
                    <a:ext cx="1677" cy="325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  <p:sp>
                <p:nvSpPr>
                  <p:cNvPr id="68657" name="Freeform 49"/>
                  <p:cNvSpPr>
                    <a:spLocks/>
                  </p:cNvSpPr>
                  <p:nvPr/>
                </p:nvSpPr>
                <p:spPr bwMode="hidden">
                  <a:xfrm rot="20519637" flipH="1">
                    <a:off x="-74" y="2212"/>
                    <a:ext cx="900" cy="517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</p:grpSp>
            <p:grpSp>
              <p:nvGrpSpPr>
                <p:cNvPr id="5167" name="Group 50"/>
                <p:cNvGrpSpPr>
                  <a:grpSpLocks/>
                </p:cNvGrpSpPr>
                <p:nvPr/>
              </p:nvGrpSpPr>
              <p:grpSpPr bwMode="auto">
                <a:xfrm>
                  <a:off x="3153" y="613"/>
                  <a:ext cx="918" cy="257"/>
                  <a:chOff x="22" y="1591"/>
                  <a:chExt cx="2342" cy="657"/>
                </a:xfrm>
              </p:grpSpPr>
              <p:sp>
                <p:nvSpPr>
                  <p:cNvPr id="68659" name="Freeform 51"/>
                  <p:cNvSpPr>
                    <a:spLocks/>
                  </p:cNvSpPr>
                  <p:nvPr/>
                </p:nvSpPr>
                <p:spPr bwMode="hidden">
                  <a:xfrm rot="21136207" flipH="1">
                    <a:off x="819" y="1580"/>
                    <a:ext cx="1544" cy="313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  <p:sp>
                <p:nvSpPr>
                  <p:cNvPr id="68660" name="Freeform 52"/>
                  <p:cNvSpPr>
                    <a:spLocks/>
                  </p:cNvSpPr>
                  <p:nvPr/>
                </p:nvSpPr>
                <p:spPr bwMode="hidden">
                  <a:xfrm rot="21136207" flipH="1">
                    <a:off x="21" y="1757"/>
                    <a:ext cx="829" cy="490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</p:grpSp>
            <p:grpSp>
              <p:nvGrpSpPr>
                <p:cNvPr id="5168" name="Group 53"/>
                <p:cNvGrpSpPr>
                  <a:grpSpLocks/>
                </p:cNvGrpSpPr>
                <p:nvPr/>
              </p:nvGrpSpPr>
              <p:grpSpPr bwMode="auto">
                <a:xfrm>
                  <a:off x="3218" y="556"/>
                  <a:ext cx="843" cy="134"/>
                  <a:chOff x="189" y="1446"/>
                  <a:chExt cx="2150" cy="343"/>
                </a:xfrm>
              </p:grpSpPr>
              <p:sp>
                <p:nvSpPr>
                  <p:cNvPr id="68662" name="Freeform 54"/>
                  <p:cNvSpPr>
                    <a:spLocks/>
                  </p:cNvSpPr>
                  <p:nvPr/>
                </p:nvSpPr>
                <p:spPr bwMode="hidden">
                  <a:xfrm rot="84182" flipH="1">
                    <a:off x="935" y="1463"/>
                    <a:ext cx="1404" cy="220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  <p:sp>
                <p:nvSpPr>
                  <p:cNvPr id="68663" name="Freeform 55"/>
                  <p:cNvSpPr>
                    <a:spLocks/>
                  </p:cNvSpPr>
                  <p:nvPr/>
                </p:nvSpPr>
                <p:spPr bwMode="hidden">
                  <a:xfrm rot="84182" flipH="1">
                    <a:off x="189" y="1435"/>
                    <a:ext cx="755" cy="354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</p:grpSp>
            <p:grpSp>
              <p:nvGrpSpPr>
                <p:cNvPr id="5169" name="Group 56"/>
                <p:cNvGrpSpPr>
                  <a:grpSpLocks/>
                </p:cNvGrpSpPr>
                <p:nvPr/>
              </p:nvGrpSpPr>
              <p:grpSpPr bwMode="auto">
                <a:xfrm>
                  <a:off x="3342" y="418"/>
                  <a:ext cx="737" cy="167"/>
                  <a:chOff x="505" y="1094"/>
                  <a:chExt cx="1879" cy="427"/>
                </a:xfrm>
              </p:grpSpPr>
              <p:sp>
                <p:nvSpPr>
                  <p:cNvPr id="68665" name="Freeform 57"/>
                  <p:cNvSpPr>
                    <a:spLocks/>
                  </p:cNvSpPr>
                  <p:nvPr/>
                </p:nvSpPr>
                <p:spPr bwMode="hidden">
                  <a:xfrm rot="802576" flipH="1">
                    <a:off x="1151" y="1306"/>
                    <a:ext cx="1234" cy="214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  <p:sp>
                <p:nvSpPr>
                  <p:cNvPr id="68666" name="Freeform 58"/>
                  <p:cNvSpPr>
                    <a:spLocks/>
                  </p:cNvSpPr>
                  <p:nvPr/>
                </p:nvSpPr>
                <p:spPr bwMode="hidden">
                  <a:xfrm rot="802576" flipH="1">
                    <a:off x="505" y="1095"/>
                    <a:ext cx="662" cy="335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</p:grpSp>
            <p:grpSp>
              <p:nvGrpSpPr>
                <p:cNvPr id="5170" name="Group 59"/>
                <p:cNvGrpSpPr>
                  <a:grpSpLocks/>
                </p:cNvGrpSpPr>
                <p:nvPr/>
              </p:nvGrpSpPr>
              <p:grpSpPr bwMode="auto">
                <a:xfrm>
                  <a:off x="3386" y="341"/>
                  <a:ext cx="725" cy="218"/>
                  <a:chOff x="616" y="899"/>
                  <a:chExt cx="1850" cy="554"/>
                </a:xfrm>
              </p:grpSpPr>
              <p:sp>
                <p:nvSpPr>
                  <p:cNvPr id="68668" name="Freeform 60"/>
                  <p:cNvSpPr>
                    <a:spLocks/>
                  </p:cNvSpPr>
                  <p:nvPr/>
                </p:nvSpPr>
                <p:spPr bwMode="hidden">
                  <a:xfrm rot="1277471" flipH="1">
                    <a:off x="1231" y="1237"/>
                    <a:ext cx="1235" cy="216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  <p:sp>
                <p:nvSpPr>
                  <p:cNvPr id="68669" name="Freeform 61"/>
                  <p:cNvSpPr>
                    <a:spLocks/>
                  </p:cNvSpPr>
                  <p:nvPr/>
                </p:nvSpPr>
                <p:spPr bwMode="hidden">
                  <a:xfrm rot="1277471" flipH="1">
                    <a:off x="615" y="898"/>
                    <a:ext cx="662" cy="339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</p:grpSp>
            <p:grpSp>
              <p:nvGrpSpPr>
                <p:cNvPr id="5171" name="Group 62"/>
                <p:cNvGrpSpPr>
                  <a:grpSpLocks/>
                </p:cNvGrpSpPr>
                <p:nvPr/>
              </p:nvGrpSpPr>
              <p:grpSpPr bwMode="auto">
                <a:xfrm>
                  <a:off x="3472" y="231"/>
                  <a:ext cx="693" cy="291"/>
                  <a:chOff x="3472" y="231"/>
                  <a:chExt cx="693" cy="291"/>
                </a:xfrm>
              </p:grpSpPr>
              <p:sp>
                <p:nvSpPr>
                  <p:cNvPr id="68671" name="Freeform 63"/>
                  <p:cNvSpPr>
                    <a:spLocks/>
                  </p:cNvSpPr>
                  <p:nvPr/>
                </p:nvSpPr>
                <p:spPr bwMode="hidden">
                  <a:xfrm rot="2028410" flipH="1">
                    <a:off x="3679" y="438"/>
                    <a:ext cx="483" cy="84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  <p:sp>
                <p:nvSpPr>
                  <p:cNvPr id="68672" name="Freeform 64"/>
                  <p:cNvSpPr>
                    <a:spLocks/>
                  </p:cNvSpPr>
                  <p:nvPr/>
                </p:nvSpPr>
                <p:spPr bwMode="hidden">
                  <a:xfrm rot="2028410" flipH="1">
                    <a:off x="3472" y="228"/>
                    <a:ext cx="260" cy="131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</p:grpSp>
            <p:grpSp>
              <p:nvGrpSpPr>
                <p:cNvPr id="5172" name="Group 65"/>
                <p:cNvGrpSpPr>
                  <a:grpSpLocks/>
                </p:cNvGrpSpPr>
                <p:nvPr/>
              </p:nvGrpSpPr>
              <p:grpSpPr bwMode="auto">
                <a:xfrm>
                  <a:off x="3554" y="118"/>
                  <a:ext cx="664" cy="349"/>
                  <a:chOff x="3554" y="118"/>
                  <a:chExt cx="664" cy="349"/>
                </a:xfrm>
              </p:grpSpPr>
              <p:sp>
                <p:nvSpPr>
                  <p:cNvPr id="68674" name="Freeform 66"/>
                  <p:cNvSpPr>
                    <a:spLocks/>
                  </p:cNvSpPr>
                  <p:nvPr/>
                </p:nvSpPr>
                <p:spPr bwMode="hidden">
                  <a:xfrm rot="2664424" flipH="1">
                    <a:off x="3728" y="383"/>
                    <a:ext cx="490" cy="84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  <p:sp>
                <p:nvSpPr>
                  <p:cNvPr id="68675" name="Freeform 67"/>
                  <p:cNvSpPr>
                    <a:spLocks/>
                  </p:cNvSpPr>
                  <p:nvPr/>
                </p:nvSpPr>
                <p:spPr bwMode="hidden">
                  <a:xfrm rot="2664424" flipH="1">
                    <a:off x="3554" y="118"/>
                    <a:ext cx="263" cy="132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</p:grpSp>
            <p:grpSp>
              <p:nvGrpSpPr>
                <p:cNvPr id="5173" name="Group 68"/>
                <p:cNvGrpSpPr>
                  <a:grpSpLocks/>
                </p:cNvGrpSpPr>
                <p:nvPr/>
              </p:nvGrpSpPr>
              <p:grpSpPr bwMode="auto">
                <a:xfrm>
                  <a:off x="3784" y="30"/>
                  <a:ext cx="305" cy="593"/>
                  <a:chOff x="1633" y="104"/>
                  <a:chExt cx="778" cy="1512"/>
                </a:xfrm>
              </p:grpSpPr>
              <p:sp>
                <p:nvSpPr>
                  <p:cNvPr id="68677" name="Freeform 69"/>
                  <p:cNvSpPr>
                    <a:spLocks/>
                  </p:cNvSpPr>
                  <p:nvPr/>
                </p:nvSpPr>
                <p:spPr bwMode="hidden">
                  <a:xfrm rot="3473776" flipH="1">
                    <a:off x="1752" y="958"/>
                    <a:ext cx="1101" cy="217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  <p:sp>
                <p:nvSpPr>
                  <p:cNvPr id="68678" name="Freeform 70"/>
                  <p:cNvSpPr>
                    <a:spLocks/>
                  </p:cNvSpPr>
                  <p:nvPr/>
                </p:nvSpPr>
                <p:spPr bwMode="hidden">
                  <a:xfrm rot="3473776" flipH="1">
                    <a:off x="1505" y="231"/>
                    <a:ext cx="591" cy="337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</p:grpSp>
            <p:grpSp>
              <p:nvGrpSpPr>
                <p:cNvPr id="5174" name="Group 71"/>
                <p:cNvGrpSpPr>
                  <a:grpSpLocks/>
                </p:cNvGrpSpPr>
                <p:nvPr/>
              </p:nvGrpSpPr>
              <p:grpSpPr bwMode="auto">
                <a:xfrm>
                  <a:off x="3903" y="0"/>
                  <a:ext cx="248" cy="601"/>
                  <a:chOff x="1935" y="28"/>
                  <a:chExt cx="634" cy="1534"/>
                </a:xfrm>
              </p:grpSpPr>
              <p:sp>
                <p:nvSpPr>
                  <p:cNvPr id="68680" name="Freeform 72"/>
                  <p:cNvSpPr>
                    <a:spLocks/>
                  </p:cNvSpPr>
                  <p:nvPr/>
                </p:nvSpPr>
                <p:spPr bwMode="hidden">
                  <a:xfrm rot="4126480" flipH="1">
                    <a:off x="1937" y="919"/>
                    <a:ext cx="1049" cy="214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  <p:sp>
                <p:nvSpPr>
                  <p:cNvPr id="68681" name="Freeform 73"/>
                  <p:cNvSpPr>
                    <a:spLocks/>
                  </p:cNvSpPr>
                  <p:nvPr/>
                </p:nvSpPr>
                <p:spPr bwMode="hidden">
                  <a:xfrm rot="4126480" flipH="1">
                    <a:off x="1820" y="144"/>
                    <a:ext cx="570" cy="338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</p:grpSp>
            <p:grpSp>
              <p:nvGrpSpPr>
                <p:cNvPr id="5175" name="Group 74"/>
                <p:cNvGrpSpPr>
                  <a:grpSpLocks/>
                </p:cNvGrpSpPr>
                <p:nvPr/>
              </p:nvGrpSpPr>
              <p:grpSpPr bwMode="auto">
                <a:xfrm>
                  <a:off x="4251" y="252"/>
                  <a:ext cx="723" cy="222"/>
                  <a:chOff x="2822" y="672"/>
                  <a:chExt cx="1845" cy="566"/>
                </a:xfrm>
              </p:grpSpPr>
              <p:sp>
                <p:nvSpPr>
                  <p:cNvPr id="68683" name="Freeform 75"/>
                  <p:cNvSpPr>
                    <a:spLocks/>
                  </p:cNvSpPr>
                  <p:nvPr/>
                </p:nvSpPr>
                <p:spPr bwMode="hidden">
                  <a:xfrm rot="-1325434">
                    <a:off x="2811" y="1022"/>
                    <a:ext cx="1232" cy="216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  <p:sp>
                <p:nvSpPr>
                  <p:cNvPr id="68684" name="Freeform 76"/>
                  <p:cNvSpPr>
                    <a:spLocks/>
                  </p:cNvSpPr>
                  <p:nvPr/>
                </p:nvSpPr>
                <p:spPr bwMode="hidden">
                  <a:xfrm rot="-1325434">
                    <a:off x="4003" y="673"/>
                    <a:ext cx="653" cy="337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</p:grpSp>
            <p:grpSp>
              <p:nvGrpSpPr>
                <p:cNvPr id="5176" name="Group 77"/>
                <p:cNvGrpSpPr>
                  <a:grpSpLocks/>
                </p:cNvGrpSpPr>
                <p:nvPr/>
              </p:nvGrpSpPr>
              <p:grpSpPr bwMode="auto">
                <a:xfrm>
                  <a:off x="4196" y="163"/>
                  <a:ext cx="699" cy="282"/>
                  <a:chOff x="2683" y="445"/>
                  <a:chExt cx="1781" cy="717"/>
                </a:xfrm>
              </p:grpSpPr>
              <p:sp>
                <p:nvSpPr>
                  <p:cNvPr id="68686" name="Freeform 78"/>
                  <p:cNvSpPr>
                    <a:spLocks/>
                  </p:cNvSpPr>
                  <p:nvPr/>
                </p:nvSpPr>
                <p:spPr bwMode="hidden">
                  <a:xfrm rot="-1921064">
                    <a:off x="2682" y="946"/>
                    <a:ext cx="1227" cy="216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  <p:sp>
                <p:nvSpPr>
                  <p:cNvPr id="68687" name="Freeform 79"/>
                  <p:cNvSpPr>
                    <a:spLocks/>
                  </p:cNvSpPr>
                  <p:nvPr/>
                </p:nvSpPr>
                <p:spPr bwMode="hidden">
                  <a:xfrm rot="-1921064">
                    <a:off x="3801" y="444"/>
                    <a:ext cx="652" cy="339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</p:grpSp>
            <p:sp>
              <p:nvSpPr>
                <p:cNvPr id="68688" name="Freeform 80"/>
                <p:cNvSpPr>
                  <a:spLocks/>
                </p:cNvSpPr>
                <p:nvPr/>
              </p:nvSpPr>
              <p:spPr bwMode="hidden">
                <a:xfrm rot="4578755" flipH="1">
                  <a:off x="3968" y="372"/>
                  <a:ext cx="403" cy="57"/>
                </a:xfrm>
                <a:custGeom>
                  <a:avLst/>
                  <a:gdLst/>
                  <a:ahLst/>
                  <a:cxnLst>
                    <a:cxn ang="0">
                      <a:pos x="0" y="504"/>
                    </a:cxn>
                    <a:cxn ang="0">
                      <a:pos x="864" y="168"/>
                    </a:cxn>
                    <a:cxn ang="0">
                      <a:pos x="1776" y="24"/>
                    </a:cxn>
                    <a:cxn ang="0">
                      <a:pos x="2736" y="24"/>
                    </a:cxn>
                    <a:cxn ang="0">
                      <a:pos x="2720" y="103"/>
                    </a:cxn>
                    <a:cxn ang="0">
                      <a:pos x="1764" y="103"/>
                    </a:cxn>
                    <a:cxn ang="0">
                      <a:pos x="654" y="292"/>
                    </a:cxn>
                    <a:cxn ang="0">
                      <a:pos x="0" y="504"/>
                    </a:cxn>
                  </a:cxnLst>
                  <a:rect l="0" t="0" r="r" b="b"/>
                  <a:pathLst>
                    <a:path w="2736" h="504">
                      <a:moveTo>
                        <a:pt x="0" y="504"/>
                      </a:moveTo>
                      <a:cubicBezTo>
                        <a:pt x="24" y="488"/>
                        <a:pt x="568" y="248"/>
                        <a:pt x="864" y="168"/>
                      </a:cubicBezTo>
                      <a:cubicBezTo>
                        <a:pt x="1160" y="88"/>
                        <a:pt x="1464" y="48"/>
                        <a:pt x="1776" y="24"/>
                      </a:cubicBezTo>
                      <a:cubicBezTo>
                        <a:pt x="2088" y="0"/>
                        <a:pt x="2579" y="11"/>
                        <a:pt x="2736" y="24"/>
                      </a:cubicBezTo>
                      <a:lnTo>
                        <a:pt x="2720" y="103"/>
                      </a:lnTo>
                      <a:cubicBezTo>
                        <a:pt x="2558" y="116"/>
                        <a:pt x="2108" y="71"/>
                        <a:pt x="1764" y="103"/>
                      </a:cubicBezTo>
                      <a:cubicBezTo>
                        <a:pt x="1209" y="136"/>
                        <a:pt x="998" y="192"/>
                        <a:pt x="654" y="292"/>
                      </a:cubicBezTo>
                      <a:cubicBezTo>
                        <a:pt x="358" y="356"/>
                        <a:pt x="136" y="460"/>
                        <a:pt x="0" y="504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chemeClr val="fol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68689" name="Freeform 81"/>
                <p:cNvSpPr>
                  <a:spLocks/>
                </p:cNvSpPr>
                <p:nvPr/>
              </p:nvSpPr>
              <p:spPr bwMode="hidden">
                <a:xfrm rot="4578755" flipH="1">
                  <a:off x="3977" y="77"/>
                  <a:ext cx="216" cy="91"/>
                </a:xfrm>
                <a:custGeom>
                  <a:avLst/>
                  <a:gdLst/>
                  <a:ahLst/>
                  <a:cxnLst>
                    <a:cxn ang="0">
                      <a:pos x="5" y="8"/>
                    </a:cxn>
                    <a:cxn ang="0">
                      <a:pos x="485" y="56"/>
                    </a:cxn>
                    <a:cxn ang="0">
                      <a:pos x="1157" y="200"/>
                    </a:cxn>
                    <a:cxn ang="0">
                      <a:pos x="1611" y="432"/>
                    </a:cxn>
                    <a:cxn ang="0">
                      <a:pos x="1756" y="609"/>
                    </a:cxn>
                    <a:cxn ang="0">
                      <a:pos x="1689" y="787"/>
                    </a:cxn>
                    <a:cxn ang="0">
                      <a:pos x="1589" y="632"/>
                    </a:cxn>
                    <a:cxn ang="0">
                      <a:pos x="1389" y="454"/>
                    </a:cxn>
                    <a:cxn ang="0">
                      <a:pos x="1109" y="296"/>
                    </a:cxn>
                    <a:cxn ang="0">
                      <a:pos x="581" y="152"/>
                    </a:cxn>
                    <a:cxn ang="0">
                      <a:pos x="0" y="76"/>
                    </a:cxn>
                    <a:cxn ang="0">
                      <a:pos x="5" y="8"/>
                    </a:cxn>
                  </a:cxnLst>
                  <a:rect l="0" t="0" r="r" b="b"/>
                  <a:pathLst>
                    <a:path w="1769" h="791">
                      <a:moveTo>
                        <a:pt x="5" y="8"/>
                      </a:moveTo>
                      <a:cubicBezTo>
                        <a:pt x="85" y="0"/>
                        <a:pt x="293" y="24"/>
                        <a:pt x="485" y="56"/>
                      </a:cubicBezTo>
                      <a:cubicBezTo>
                        <a:pt x="677" y="88"/>
                        <a:pt x="969" y="137"/>
                        <a:pt x="1157" y="200"/>
                      </a:cubicBezTo>
                      <a:cubicBezTo>
                        <a:pt x="1345" y="263"/>
                        <a:pt x="1511" y="364"/>
                        <a:pt x="1611" y="432"/>
                      </a:cubicBezTo>
                      <a:cubicBezTo>
                        <a:pt x="1711" y="500"/>
                        <a:pt x="1743" y="550"/>
                        <a:pt x="1756" y="609"/>
                      </a:cubicBezTo>
                      <a:cubicBezTo>
                        <a:pt x="1769" y="668"/>
                        <a:pt x="1717" y="783"/>
                        <a:pt x="1689" y="787"/>
                      </a:cubicBezTo>
                      <a:cubicBezTo>
                        <a:pt x="1661" y="791"/>
                        <a:pt x="1639" y="687"/>
                        <a:pt x="1589" y="632"/>
                      </a:cubicBezTo>
                      <a:cubicBezTo>
                        <a:pt x="1539" y="577"/>
                        <a:pt x="1469" y="510"/>
                        <a:pt x="1389" y="454"/>
                      </a:cubicBezTo>
                      <a:cubicBezTo>
                        <a:pt x="1309" y="398"/>
                        <a:pt x="1244" y="346"/>
                        <a:pt x="1109" y="296"/>
                      </a:cubicBezTo>
                      <a:cubicBezTo>
                        <a:pt x="974" y="246"/>
                        <a:pt x="766" y="189"/>
                        <a:pt x="581" y="152"/>
                      </a:cubicBezTo>
                      <a:cubicBezTo>
                        <a:pt x="396" y="115"/>
                        <a:pt x="96" y="100"/>
                        <a:pt x="0" y="76"/>
                      </a:cubicBezTo>
                      <a:lnTo>
                        <a:pt x="5" y="8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1"/>
                    </a:gs>
                    <a:gs pos="100000">
                      <a:schemeClr val="folHlink"/>
                    </a:gs>
                  </a:gsLst>
                  <a:lin ang="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grpSp>
              <p:nvGrpSpPr>
                <p:cNvPr id="5179" name="Group 82"/>
                <p:cNvGrpSpPr>
                  <a:grpSpLocks/>
                </p:cNvGrpSpPr>
                <p:nvPr/>
              </p:nvGrpSpPr>
              <p:grpSpPr bwMode="auto">
                <a:xfrm>
                  <a:off x="4242" y="5"/>
                  <a:ext cx="251" cy="596"/>
                  <a:chOff x="2800" y="41"/>
                  <a:chExt cx="640" cy="1520"/>
                </a:xfrm>
              </p:grpSpPr>
              <p:sp>
                <p:nvSpPr>
                  <p:cNvPr id="68691" name="Freeform 83"/>
                  <p:cNvSpPr>
                    <a:spLocks/>
                  </p:cNvSpPr>
                  <p:nvPr/>
                </p:nvSpPr>
                <p:spPr bwMode="hidden">
                  <a:xfrm rot="-3857755">
                    <a:off x="2367" y="931"/>
                    <a:ext cx="1052" cy="186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  <p:sp>
                <p:nvSpPr>
                  <p:cNvPr id="68692" name="Freeform 84"/>
                  <p:cNvSpPr>
                    <a:spLocks/>
                  </p:cNvSpPr>
                  <p:nvPr/>
                </p:nvSpPr>
                <p:spPr bwMode="hidden">
                  <a:xfrm rot="-3857755">
                    <a:off x="3013" y="180"/>
                    <a:ext cx="566" cy="288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</p:grpSp>
            <p:grpSp>
              <p:nvGrpSpPr>
                <p:cNvPr id="5180" name="Group 85"/>
                <p:cNvGrpSpPr>
                  <a:grpSpLocks/>
                </p:cNvGrpSpPr>
                <p:nvPr/>
              </p:nvGrpSpPr>
              <p:grpSpPr bwMode="auto">
                <a:xfrm>
                  <a:off x="4295" y="53"/>
                  <a:ext cx="398" cy="574"/>
                  <a:chOff x="2934" y="163"/>
                  <a:chExt cx="1017" cy="1464"/>
                </a:xfrm>
              </p:grpSpPr>
              <p:sp>
                <p:nvSpPr>
                  <p:cNvPr id="68694" name="Freeform 86"/>
                  <p:cNvSpPr>
                    <a:spLocks/>
                  </p:cNvSpPr>
                  <p:nvPr/>
                </p:nvSpPr>
                <p:spPr bwMode="hidden">
                  <a:xfrm rot="-2777260">
                    <a:off x="2493" y="915"/>
                    <a:ext cx="1154" cy="270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  <p:sp>
                <p:nvSpPr>
                  <p:cNvPr id="68695" name="Freeform 87"/>
                  <p:cNvSpPr>
                    <a:spLocks/>
                  </p:cNvSpPr>
                  <p:nvPr/>
                </p:nvSpPr>
                <p:spPr bwMode="hidden">
                  <a:xfrm rot="-2777260">
                    <a:off x="3431" y="262"/>
                    <a:ext cx="619" cy="422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</p:grpSp>
            <p:grpSp>
              <p:nvGrpSpPr>
                <p:cNvPr id="5181" name="Group 88"/>
                <p:cNvGrpSpPr>
                  <a:grpSpLocks/>
                </p:cNvGrpSpPr>
                <p:nvPr/>
              </p:nvGrpSpPr>
              <p:grpSpPr bwMode="auto">
                <a:xfrm>
                  <a:off x="4215" y="2"/>
                  <a:ext cx="95" cy="567"/>
                  <a:chOff x="2730" y="32"/>
                  <a:chExt cx="243" cy="1448"/>
                </a:xfrm>
              </p:grpSpPr>
              <p:sp>
                <p:nvSpPr>
                  <p:cNvPr id="68697" name="Freeform 89"/>
                  <p:cNvSpPr>
                    <a:spLocks/>
                  </p:cNvSpPr>
                  <p:nvPr/>
                </p:nvSpPr>
                <p:spPr bwMode="hidden">
                  <a:xfrm rot="-4903748">
                    <a:off x="2297" y="959"/>
                    <a:ext cx="954" cy="87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  <p:sp>
                <p:nvSpPr>
                  <p:cNvPr id="68698" name="Freeform 90"/>
                  <p:cNvSpPr>
                    <a:spLocks/>
                  </p:cNvSpPr>
                  <p:nvPr/>
                </p:nvSpPr>
                <p:spPr bwMode="hidden">
                  <a:xfrm rot="-4903748">
                    <a:off x="2650" y="222"/>
                    <a:ext cx="511" cy="133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</p:grpSp>
            <p:grpSp>
              <p:nvGrpSpPr>
                <p:cNvPr id="5182" name="Group 91"/>
                <p:cNvGrpSpPr>
                  <a:grpSpLocks/>
                </p:cNvGrpSpPr>
                <p:nvPr/>
              </p:nvGrpSpPr>
              <p:grpSpPr bwMode="auto">
                <a:xfrm>
                  <a:off x="3514" y="683"/>
                  <a:ext cx="425" cy="960"/>
                  <a:chOff x="943" y="1769"/>
                  <a:chExt cx="1085" cy="2450"/>
                </a:xfrm>
              </p:grpSpPr>
              <p:sp>
                <p:nvSpPr>
                  <p:cNvPr id="68700" name="Freeform 92"/>
                  <p:cNvSpPr>
                    <a:spLocks/>
                  </p:cNvSpPr>
                  <p:nvPr/>
                </p:nvSpPr>
                <p:spPr bwMode="hidden">
                  <a:xfrm rot="18335692" flipH="1">
                    <a:off x="1009" y="2474"/>
                    <a:ext cx="1724" cy="313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  <p:sp>
                <p:nvSpPr>
                  <p:cNvPr id="68701" name="Freeform 93"/>
                  <p:cNvSpPr>
                    <a:spLocks/>
                  </p:cNvSpPr>
                  <p:nvPr/>
                </p:nvSpPr>
                <p:spPr bwMode="hidden">
                  <a:xfrm rot="18335692" flipH="1">
                    <a:off x="725" y="3500"/>
                    <a:ext cx="925" cy="489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</p:grpSp>
            <p:grpSp>
              <p:nvGrpSpPr>
                <p:cNvPr id="5183" name="Group 94"/>
                <p:cNvGrpSpPr>
                  <a:grpSpLocks/>
                </p:cNvGrpSpPr>
                <p:nvPr/>
              </p:nvGrpSpPr>
              <p:grpSpPr bwMode="auto">
                <a:xfrm>
                  <a:off x="3715" y="748"/>
                  <a:ext cx="300" cy="930"/>
                  <a:chOff x="1455" y="1936"/>
                  <a:chExt cx="766" cy="2373"/>
                </a:xfrm>
              </p:grpSpPr>
              <p:sp>
                <p:nvSpPr>
                  <p:cNvPr id="68703" name="Freeform 95"/>
                  <p:cNvSpPr>
                    <a:spLocks/>
                  </p:cNvSpPr>
                  <p:nvPr/>
                </p:nvSpPr>
                <p:spPr bwMode="hidden">
                  <a:xfrm rot="17542885" flipH="1">
                    <a:off x="1268" y="2577"/>
                    <a:ext cx="1594" cy="313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  <p:sp>
                <p:nvSpPr>
                  <p:cNvPr id="68704" name="Freeform 96"/>
                  <p:cNvSpPr>
                    <a:spLocks/>
                  </p:cNvSpPr>
                  <p:nvPr/>
                </p:nvSpPr>
                <p:spPr bwMode="hidden">
                  <a:xfrm rot="17542885" flipH="1">
                    <a:off x="1278" y="3630"/>
                    <a:ext cx="845" cy="489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</p:grpSp>
            <p:grpSp>
              <p:nvGrpSpPr>
                <p:cNvPr id="5184" name="Group 97"/>
                <p:cNvGrpSpPr>
                  <a:grpSpLocks/>
                </p:cNvGrpSpPr>
                <p:nvPr/>
              </p:nvGrpSpPr>
              <p:grpSpPr bwMode="auto">
                <a:xfrm rot="88588">
                  <a:off x="3923" y="769"/>
                  <a:ext cx="180" cy="913"/>
                  <a:chOff x="1956" y="1990"/>
                  <a:chExt cx="492" cy="2604"/>
                </a:xfrm>
              </p:grpSpPr>
              <p:sp>
                <p:nvSpPr>
                  <p:cNvPr id="68706" name="Freeform 98"/>
                  <p:cNvSpPr>
                    <a:spLocks/>
                  </p:cNvSpPr>
                  <p:nvPr/>
                </p:nvSpPr>
                <p:spPr bwMode="hidden">
                  <a:xfrm rot="16782062" flipH="1">
                    <a:off x="1428" y="2682"/>
                    <a:ext cx="1712" cy="302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  <p:sp>
                <p:nvSpPr>
                  <p:cNvPr id="68707" name="Freeform 99"/>
                  <p:cNvSpPr>
                    <a:spLocks/>
                  </p:cNvSpPr>
                  <p:nvPr/>
                </p:nvSpPr>
                <p:spPr bwMode="hidden">
                  <a:xfrm rot="16782062" flipH="1">
                    <a:off x="1720" y="3887"/>
                    <a:ext cx="917" cy="471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</p:grpSp>
            <p:grpSp>
              <p:nvGrpSpPr>
                <p:cNvPr id="5185" name="Group 100"/>
                <p:cNvGrpSpPr>
                  <a:grpSpLocks/>
                </p:cNvGrpSpPr>
                <p:nvPr/>
              </p:nvGrpSpPr>
              <p:grpSpPr bwMode="auto">
                <a:xfrm>
                  <a:off x="4451" y="662"/>
                  <a:ext cx="442" cy="951"/>
                  <a:chOff x="3334" y="1717"/>
                  <a:chExt cx="1125" cy="2426"/>
                </a:xfrm>
              </p:grpSpPr>
              <p:sp>
                <p:nvSpPr>
                  <p:cNvPr id="68709" name="Freeform 101"/>
                  <p:cNvSpPr>
                    <a:spLocks/>
                  </p:cNvSpPr>
                  <p:nvPr/>
                </p:nvSpPr>
                <p:spPr bwMode="hidden">
                  <a:xfrm rot="3144576">
                    <a:off x="2627" y="2423"/>
                    <a:ext cx="1723" cy="312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  <p:sp>
                <p:nvSpPr>
                  <p:cNvPr id="68710" name="Freeform 102"/>
                  <p:cNvSpPr>
                    <a:spLocks/>
                  </p:cNvSpPr>
                  <p:nvPr/>
                </p:nvSpPr>
                <p:spPr bwMode="hidden">
                  <a:xfrm rot="3144576">
                    <a:off x="3752" y="3435"/>
                    <a:ext cx="925" cy="491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</p:grpSp>
            <p:grpSp>
              <p:nvGrpSpPr>
                <p:cNvPr id="5186" name="Group 103"/>
                <p:cNvGrpSpPr>
                  <a:grpSpLocks/>
                </p:cNvGrpSpPr>
                <p:nvPr/>
              </p:nvGrpSpPr>
              <p:grpSpPr bwMode="auto">
                <a:xfrm>
                  <a:off x="4391" y="721"/>
                  <a:ext cx="347" cy="951"/>
                  <a:chOff x="3181" y="1866"/>
                  <a:chExt cx="883" cy="2426"/>
                </a:xfrm>
              </p:grpSpPr>
              <p:sp>
                <p:nvSpPr>
                  <p:cNvPr id="68712" name="Freeform 104"/>
                  <p:cNvSpPr>
                    <a:spLocks/>
                  </p:cNvSpPr>
                  <p:nvPr/>
                </p:nvSpPr>
                <p:spPr bwMode="hidden">
                  <a:xfrm rot="3745735">
                    <a:off x="2506" y="2530"/>
                    <a:ext cx="1649" cy="299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  <p:sp>
                <p:nvSpPr>
                  <p:cNvPr id="68713" name="Freeform 105"/>
                  <p:cNvSpPr>
                    <a:spLocks/>
                  </p:cNvSpPr>
                  <p:nvPr/>
                </p:nvSpPr>
                <p:spPr bwMode="hidden">
                  <a:xfrm rot="3745735">
                    <a:off x="3387" y="3603"/>
                    <a:ext cx="885" cy="469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</p:grpSp>
            <p:grpSp>
              <p:nvGrpSpPr>
                <p:cNvPr id="5187" name="Group 106"/>
                <p:cNvGrpSpPr>
                  <a:grpSpLocks/>
                </p:cNvGrpSpPr>
                <p:nvPr/>
              </p:nvGrpSpPr>
              <p:grpSpPr bwMode="auto">
                <a:xfrm>
                  <a:off x="4323" y="767"/>
                  <a:ext cx="243" cy="935"/>
                  <a:chOff x="3006" y="1983"/>
                  <a:chExt cx="619" cy="2386"/>
                </a:xfrm>
              </p:grpSpPr>
              <p:sp>
                <p:nvSpPr>
                  <p:cNvPr id="68715" name="Freeform 107"/>
                  <p:cNvSpPr>
                    <a:spLocks/>
                  </p:cNvSpPr>
                  <p:nvPr/>
                </p:nvSpPr>
                <p:spPr bwMode="hidden">
                  <a:xfrm rot="4286818">
                    <a:off x="2328" y="2650"/>
                    <a:ext cx="1600" cy="244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  <p:sp>
                <p:nvSpPr>
                  <p:cNvPr id="68716" name="Freeform 108"/>
                  <p:cNvSpPr>
                    <a:spLocks/>
                  </p:cNvSpPr>
                  <p:nvPr/>
                </p:nvSpPr>
                <p:spPr bwMode="hidden">
                  <a:xfrm rot="4286818">
                    <a:off x="3003" y="3736"/>
                    <a:ext cx="857" cy="386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</p:grpSp>
            <p:grpSp>
              <p:nvGrpSpPr>
                <p:cNvPr id="5188" name="Group 109"/>
                <p:cNvGrpSpPr>
                  <a:grpSpLocks/>
                </p:cNvGrpSpPr>
                <p:nvPr/>
              </p:nvGrpSpPr>
              <p:grpSpPr bwMode="auto">
                <a:xfrm>
                  <a:off x="4249" y="813"/>
                  <a:ext cx="159" cy="870"/>
                  <a:chOff x="2819" y="2101"/>
                  <a:chExt cx="405" cy="2219"/>
                </a:xfrm>
              </p:grpSpPr>
              <p:sp>
                <p:nvSpPr>
                  <p:cNvPr id="68718" name="Freeform 110"/>
                  <p:cNvSpPr>
                    <a:spLocks/>
                  </p:cNvSpPr>
                  <p:nvPr/>
                </p:nvSpPr>
                <p:spPr bwMode="hidden">
                  <a:xfrm rot="4898956">
                    <a:off x="2213" y="2706"/>
                    <a:ext cx="1460" cy="247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  <p:sp>
                <p:nvSpPr>
                  <p:cNvPr id="68719" name="Freeform 111"/>
                  <p:cNvSpPr>
                    <a:spLocks/>
                  </p:cNvSpPr>
                  <p:nvPr/>
                </p:nvSpPr>
                <p:spPr bwMode="hidden">
                  <a:xfrm rot="4898956">
                    <a:off x="2637" y="3721"/>
                    <a:ext cx="789" cy="386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</p:grpSp>
            <p:grpSp>
              <p:nvGrpSpPr>
                <p:cNvPr id="5189" name="Group 112"/>
                <p:cNvGrpSpPr>
                  <a:grpSpLocks/>
                </p:cNvGrpSpPr>
                <p:nvPr/>
              </p:nvGrpSpPr>
              <p:grpSpPr bwMode="auto">
                <a:xfrm>
                  <a:off x="4045" y="826"/>
                  <a:ext cx="167" cy="857"/>
                  <a:chOff x="2287" y="2135"/>
                  <a:chExt cx="426" cy="2185"/>
                </a:xfrm>
              </p:grpSpPr>
              <p:sp>
                <p:nvSpPr>
                  <p:cNvPr id="68721" name="Freeform 113"/>
                  <p:cNvSpPr>
                    <a:spLocks/>
                  </p:cNvSpPr>
                  <p:nvPr/>
                </p:nvSpPr>
                <p:spPr bwMode="hidden">
                  <a:xfrm rot="5755659">
                    <a:off x="1903" y="2758"/>
                    <a:ext cx="1432" cy="186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  <p:sp>
                <p:nvSpPr>
                  <p:cNvPr id="68722" name="Freeform 114"/>
                  <p:cNvSpPr>
                    <a:spLocks/>
                  </p:cNvSpPr>
                  <p:nvPr/>
                </p:nvSpPr>
                <p:spPr bwMode="hidden">
                  <a:xfrm rot="5755659">
                    <a:off x="2051" y="3778"/>
                    <a:ext cx="767" cy="294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</p:grpSp>
          </p:grpSp>
          <p:sp>
            <p:nvSpPr>
              <p:cNvPr id="68723" name="Freeform 115"/>
              <p:cNvSpPr>
                <a:spLocks/>
              </p:cNvSpPr>
              <p:nvPr/>
            </p:nvSpPr>
            <p:spPr bwMode="hidden">
              <a:xfrm flipH="1">
                <a:off x="3873" y="934"/>
                <a:ext cx="190" cy="580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8724" name="Arc 116"/>
              <p:cNvSpPr>
                <a:spLocks/>
              </p:cNvSpPr>
              <p:nvPr/>
            </p:nvSpPr>
            <p:spPr bwMode="hidden">
              <a:xfrm flipH="1">
                <a:off x="3527" y="725"/>
                <a:ext cx="832" cy="900"/>
              </a:xfrm>
              <a:custGeom>
                <a:avLst/>
                <a:gdLst>
                  <a:gd name="G0" fmla="+- 0 0 0"/>
                  <a:gd name="G1" fmla="+- 20897 0 0"/>
                  <a:gd name="G2" fmla="+- 21600 0 0"/>
                  <a:gd name="T0" fmla="*/ 5467 w 21600"/>
                  <a:gd name="T1" fmla="*/ 0 h 21602"/>
                  <a:gd name="T2" fmla="*/ 21589 w 21600"/>
                  <a:gd name="T3" fmla="*/ 21602 h 21602"/>
                  <a:gd name="T4" fmla="*/ 0 w 21600"/>
                  <a:gd name="T5" fmla="*/ 20897 h 216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2" fill="none" extrusionOk="0">
                    <a:moveTo>
                      <a:pt x="5466" y="0"/>
                    </a:moveTo>
                    <a:cubicBezTo>
                      <a:pt x="14970" y="2486"/>
                      <a:pt x="21600" y="11073"/>
                      <a:pt x="21600" y="20897"/>
                    </a:cubicBezTo>
                    <a:cubicBezTo>
                      <a:pt x="21600" y="21132"/>
                      <a:pt x="21596" y="21367"/>
                      <a:pt x="21588" y="21601"/>
                    </a:cubicBezTo>
                  </a:path>
                  <a:path w="21600" h="21602" stroke="0" extrusionOk="0">
                    <a:moveTo>
                      <a:pt x="5466" y="0"/>
                    </a:moveTo>
                    <a:cubicBezTo>
                      <a:pt x="14970" y="2486"/>
                      <a:pt x="21600" y="11073"/>
                      <a:pt x="21600" y="20897"/>
                    </a:cubicBezTo>
                    <a:cubicBezTo>
                      <a:pt x="21600" y="21132"/>
                      <a:pt x="21596" y="21367"/>
                      <a:pt x="21588" y="21601"/>
                    </a:cubicBezTo>
                    <a:lnTo>
                      <a:pt x="0" y="20897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8725" name="Arc 117"/>
              <p:cNvSpPr>
                <a:spLocks/>
              </p:cNvSpPr>
              <p:nvPr/>
            </p:nvSpPr>
            <p:spPr bwMode="hidden">
              <a:xfrm flipV="1">
                <a:off x="4278" y="179"/>
                <a:ext cx="1007" cy="802"/>
              </a:xfrm>
              <a:custGeom>
                <a:avLst/>
                <a:gdLst>
                  <a:gd name="G0" fmla="+- 17826 0 0"/>
                  <a:gd name="G1" fmla="+- 0 0 0"/>
                  <a:gd name="G2" fmla="+- 21600 0 0"/>
                  <a:gd name="T0" fmla="*/ 36729 w 36729"/>
                  <a:gd name="T1" fmla="*/ 10451 h 21600"/>
                  <a:gd name="T2" fmla="*/ 0 w 36729"/>
                  <a:gd name="T3" fmla="*/ 12197 h 21600"/>
                  <a:gd name="T4" fmla="*/ 17826 w 36729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6729" h="21600" fill="none" extrusionOk="0">
                    <a:moveTo>
                      <a:pt x="36729" y="10451"/>
                    </a:moveTo>
                    <a:cubicBezTo>
                      <a:pt x="32926" y="17330"/>
                      <a:pt x="25686" y="21599"/>
                      <a:pt x="17826" y="21600"/>
                    </a:cubicBezTo>
                    <a:cubicBezTo>
                      <a:pt x="10696" y="21600"/>
                      <a:pt x="4025" y="18081"/>
                      <a:pt x="-1" y="12197"/>
                    </a:cubicBezTo>
                  </a:path>
                  <a:path w="36729" h="21600" stroke="0" extrusionOk="0">
                    <a:moveTo>
                      <a:pt x="36729" y="10451"/>
                    </a:moveTo>
                    <a:cubicBezTo>
                      <a:pt x="32926" y="17330"/>
                      <a:pt x="25686" y="21599"/>
                      <a:pt x="17826" y="21600"/>
                    </a:cubicBezTo>
                    <a:cubicBezTo>
                      <a:pt x="10696" y="21600"/>
                      <a:pt x="4025" y="18081"/>
                      <a:pt x="-1" y="12197"/>
                    </a:cubicBezTo>
                    <a:lnTo>
                      <a:pt x="17826" y="0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8726" name="Arc 118"/>
              <p:cNvSpPr>
                <a:spLocks/>
              </p:cNvSpPr>
              <p:nvPr/>
            </p:nvSpPr>
            <p:spPr bwMode="hidden">
              <a:xfrm flipH="1">
                <a:off x="3612" y="580"/>
                <a:ext cx="485" cy="933"/>
              </a:xfrm>
              <a:custGeom>
                <a:avLst/>
                <a:gdLst>
                  <a:gd name="G0" fmla="+- 7340 0 0"/>
                  <a:gd name="G1" fmla="+- 21600 0 0"/>
                  <a:gd name="G2" fmla="+- 21600 0 0"/>
                  <a:gd name="T0" fmla="*/ 0 w 28940"/>
                  <a:gd name="T1" fmla="*/ 1285 h 22305"/>
                  <a:gd name="T2" fmla="*/ 28929 w 28940"/>
                  <a:gd name="T3" fmla="*/ 22305 h 22305"/>
                  <a:gd name="T4" fmla="*/ 7340 w 28940"/>
                  <a:gd name="T5" fmla="*/ 21600 h 22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8940" h="22305" fill="none" extrusionOk="0">
                    <a:moveTo>
                      <a:pt x="0" y="1285"/>
                    </a:moveTo>
                    <a:cubicBezTo>
                      <a:pt x="2353" y="434"/>
                      <a:pt x="4837" y="-1"/>
                      <a:pt x="7340" y="0"/>
                    </a:cubicBezTo>
                    <a:cubicBezTo>
                      <a:pt x="19269" y="0"/>
                      <a:pt x="28940" y="9670"/>
                      <a:pt x="28940" y="21600"/>
                    </a:cubicBezTo>
                    <a:cubicBezTo>
                      <a:pt x="28940" y="21835"/>
                      <a:pt x="28936" y="22070"/>
                      <a:pt x="28928" y="22304"/>
                    </a:cubicBezTo>
                  </a:path>
                  <a:path w="28940" h="22305" stroke="0" extrusionOk="0">
                    <a:moveTo>
                      <a:pt x="0" y="1285"/>
                    </a:moveTo>
                    <a:cubicBezTo>
                      <a:pt x="2353" y="434"/>
                      <a:pt x="4837" y="-1"/>
                      <a:pt x="7340" y="0"/>
                    </a:cubicBezTo>
                    <a:cubicBezTo>
                      <a:pt x="19269" y="0"/>
                      <a:pt x="28940" y="9670"/>
                      <a:pt x="28940" y="21600"/>
                    </a:cubicBezTo>
                    <a:cubicBezTo>
                      <a:pt x="28940" y="21835"/>
                      <a:pt x="28936" y="22070"/>
                      <a:pt x="28928" y="22304"/>
                    </a:cubicBezTo>
                    <a:lnTo>
                      <a:pt x="7340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8727" name="Arc 119"/>
              <p:cNvSpPr>
                <a:spLocks/>
              </p:cNvSpPr>
              <p:nvPr/>
            </p:nvSpPr>
            <p:spPr bwMode="hidden">
              <a:xfrm flipH="1">
                <a:off x="3267" y="628"/>
                <a:ext cx="791" cy="928"/>
              </a:xfrm>
              <a:custGeom>
                <a:avLst/>
                <a:gdLst>
                  <a:gd name="G0" fmla="+- 8873 0 0"/>
                  <a:gd name="G1" fmla="+- 21600 0 0"/>
                  <a:gd name="G2" fmla="+- 21600 0 0"/>
                  <a:gd name="T0" fmla="*/ 0 w 30473"/>
                  <a:gd name="T1" fmla="*/ 1907 h 22305"/>
                  <a:gd name="T2" fmla="*/ 30462 w 30473"/>
                  <a:gd name="T3" fmla="*/ 22305 h 22305"/>
                  <a:gd name="T4" fmla="*/ 8873 w 30473"/>
                  <a:gd name="T5" fmla="*/ 21600 h 22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0473" h="22305" fill="none" extrusionOk="0">
                    <a:moveTo>
                      <a:pt x="-1" y="1906"/>
                    </a:moveTo>
                    <a:cubicBezTo>
                      <a:pt x="2789" y="649"/>
                      <a:pt x="5813" y="-1"/>
                      <a:pt x="8873" y="0"/>
                    </a:cubicBezTo>
                    <a:cubicBezTo>
                      <a:pt x="20802" y="0"/>
                      <a:pt x="30473" y="9670"/>
                      <a:pt x="30473" y="21600"/>
                    </a:cubicBezTo>
                    <a:cubicBezTo>
                      <a:pt x="30473" y="21835"/>
                      <a:pt x="30469" y="22070"/>
                      <a:pt x="30461" y="22304"/>
                    </a:cubicBezTo>
                  </a:path>
                  <a:path w="30473" h="22305" stroke="0" extrusionOk="0">
                    <a:moveTo>
                      <a:pt x="-1" y="1906"/>
                    </a:moveTo>
                    <a:cubicBezTo>
                      <a:pt x="2789" y="649"/>
                      <a:pt x="5813" y="-1"/>
                      <a:pt x="8873" y="0"/>
                    </a:cubicBezTo>
                    <a:cubicBezTo>
                      <a:pt x="20802" y="0"/>
                      <a:pt x="30473" y="9670"/>
                      <a:pt x="30473" y="21600"/>
                    </a:cubicBezTo>
                    <a:cubicBezTo>
                      <a:pt x="30473" y="21835"/>
                      <a:pt x="30469" y="22070"/>
                      <a:pt x="30461" y="22304"/>
                    </a:cubicBezTo>
                    <a:lnTo>
                      <a:pt x="8873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8728" name="Arc 120"/>
              <p:cNvSpPr>
                <a:spLocks/>
              </p:cNvSpPr>
              <p:nvPr/>
            </p:nvSpPr>
            <p:spPr bwMode="hidden">
              <a:xfrm flipH="1">
                <a:off x="3197" y="458"/>
                <a:ext cx="932" cy="933"/>
              </a:xfrm>
              <a:custGeom>
                <a:avLst/>
                <a:gdLst>
                  <a:gd name="G0" fmla="+- 12855 0 0"/>
                  <a:gd name="G1" fmla="+- 21600 0 0"/>
                  <a:gd name="G2" fmla="+- 21600 0 0"/>
                  <a:gd name="T0" fmla="*/ 0 w 34455"/>
                  <a:gd name="T1" fmla="*/ 4241 h 22305"/>
                  <a:gd name="T2" fmla="*/ 34444 w 34455"/>
                  <a:gd name="T3" fmla="*/ 22305 h 22305"/>
                  <a:gd name="T4" fmla="*/ 12855 w 34455"/>
                  <a:gd name="T5" fmla="*/ 21600 h 22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4455" h="22305" fill="none" extrusionOk="0">
                    <a:moveTo>
                      <a:pt x="0" y="4241"/>
                    </a:moveTo>
                    <a:cubicBezTo>
                      <a:pt x="3720" y="1486"/>
                      <a:pt x="8226" y="-1"/>
                      <a:pt x="12855" y="0"/>
                    </a:cubicBezTo>
                    <a:cubicBezTo>
                      <a:pt x="24784" y="0"/>
                      <a:pt x="34455" y="9670"/>
                      <a:pt x="34455" y="21600"/>
                    </a:cubicBezTo>
                    <a:cubicBezTo>
                      <a:pt x="34455" y="21835"/>
                      <a:pt x="34451" y="22070"/>
                      <a:pt x="34443" y="22304"/>
                    </a:cubicBezTo>
                  </a:path>
                  <a:path w="34455" h="22305" stroke="0" extrusionOk="0">
                    <a:moveTo>
                      <a:pt x="0" y="4241"/>
                    </a:moveTo>
                    <a:cubicBezTo>
                      <a:pt x="3720" y="1486"/>
                      <a:pt x="8226" y="-1"/>
                      <a:pt x="12855" y="0"/>
                    </a:cubicBezTo>
                    <a:cubicBezTo>
                      <a:pt x="24784" y="0"/>
                      <a:pt x="34455" y="9670"/>
                      <a:pt x="34455" y="21600"/>
                    </a:cubicBezTo>
                    <a:cubicBezTo>
                      <a:pt x="34455" y="21835"/>
                      <a:pt x="34451" y="22070"/>
                      <a:pt x="34443" y="22304"/>
                    </a:cubicBezTo>
                    <a:lnTo>
                      <a:pt x="12855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8729" name="Arc 121"/>
              <p:cNvSpPr>
                <a:spLocks/>
              </p:cNvSpPr>
              <p:nvPr/>
            </p:nvSpPr>
            <p:spPr bwMode="hidden">
              <a:xfrm>
                <a:off x="4229" y="589"/>
                <a:ext cx="149" cy="933"/>
              </a:xfrm>
              <a:custGeom>
                <a:avLst/>
                <a:gdLst>
                  <a:gd name="G0" fmla="+- 13212 0 0"/>
                  <a:gd name="G1" fmla="+- 21600 0 0"/>
                  <a:gd name="G2" fmla="+- 21600 0 0"/>
                  <a:gd name="T0" fmla="*/ 0 w 34812"/>
                  <a:gd name="T1" fmla="*/ 4512 h 22305"/>
                  <a:gd name="T2" fmla="*/ 34801 w 34812"/>
                  <a:gd name="T3" fmla="*/ 22305 h 22305"/>
                  <a:gd name="T4" fmla="*/ 13212 w 34812"/>
                  <a:gd name="T5" fmla="*/ 21600 h 22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4812" h="22305" fill="none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</a:path>
                  <a:path w="34812" h="22305" stroke="0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  <a:lnTo>
                      <a:pt x="13212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8730" name="Arc 122"/>
              <p:cNvSpPr>
                <a:spLocks/>
              </p:cNvSpPr>
              <p:nvPr/>
            </p:nvSpPr>
            <p:spPr bwMode="hidden">
              <a:xfrm>
                <a:off x="4269" y="585"/>
                <a:ext cx="393" cy="933"/>
              </a:xfrm>
              <a:custGeom>
                <a:avLst/>
                <a:gdLst>
                  <a:gd name="G0" fmla="+- 13212 0 0"/>
                  <a:gd name="G1" fmla="+- 21600 0 0"/>
                  <a:gd name="G2" fmla="+- 21600 0 0"/>
                  <a:gd name="T0" fmla="*/ 0 w 34812"/>
                  <a:gd name="T1" fmla="*/ 4512 h 22305"/>
                  <a:gd name="T2" fmla="*/ 34801 w 34812"/>
                  <a:gd name="T3" fmla="*/ 22305 h 22305"/>
                  <a:gd name="T4" fmla="*/ 13212 w 34812"/>
                  <a:gd name="T5" fmla="*/ 21600 h 22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4812" h="22305" fill="none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</a:path>
                  <a:path w="34812" h="22305" stroke="0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  <a:lnTo>
                      <a:pt x="13212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8731" name="Arc 123"/>
              <p:cNvSpPr>
                <a:spLocks/>
              </p:cNvSpPr>
              <p:nvPr/>
            </p:nvSpPr>
            <p:spPr bwMode="hidden">
              <a:xfrm>
                <a:off x="4302" y="463"/>
                <a:ext cx="558" cy="933"/>
              </a:xfrm>
              <a:custGeom>
                <a:avLst/>
                <a:gdLst>
                  <a:gd name="G0" fmla="+- 13212 0 0"/>
                  <a:gd name="G1" fmla="+- 21600 0 0"/>
                  <a:gd name="G2" fmla="+- 21600 0 0"/>
                  <a:gd name="T0" fmla="*/ 0 w 34812"/>
                  <a:gd name="T1" fmla="*/ 4512 h 22305"/>
                  <a:gd name="T2" fmla="*/ 34801 w 34812"/>
                  <a:gd name="T3" fmla="*/ 22305 h 22305"/>
                  <a:gd name="T4" fmla="*/ 13212 w 34812"/>
                  <a:gd name="T5" fmla="*/ 21600 h 22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4812" h="22305" fill="none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</a:path>
                  <a:path w="34812" h="22305" stroke="0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  <a:lnTo>
                      <a:pt x="13212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8732" name="Freeform 124"/>
              <p:cNvSpPr>
                <a:spLocks/>
              </p:cNvSpPr>
              <p:nvPr/>
            </p:nvSpPr>
            <p:spPr bwMode="hidden">
              <a:xfrm>
                <a:off x="4410" y="1033"/>
                <a:ext cx="188" cy="580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8733" name="Freeform 125"/>
              <p:cNvSpPr>
                <a:spLocks/>
              </p:cNvSpPr>
              <p:nvPr/>
            </p:nvSpPr>
            <p:spPr bwMode="hidden">
              <a:xfrm rot="19660755" flipV="1">
                <a:off x="4114" y="843"/>
                <a:ext cx="171" cy="326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8734" name="Arc 126"/>
              <p:cNvSpPr>
                <a:spLocks/>
              </p:cNvSpPr>
              <p:nvPr/>
            </p:nvSpPr>
            <p:spPr bwMode="hidden">
              <a:xfrm flipH="1">
                <a:off x="3144" y="319"/>
                <a:ext cx="996" cy="933"/>
              </a:xfrm>
              <a:custGeom>
                <a:avLst/>
                <a:gdLst>
                  <a:gd name="G0" fmla="+- 15230 0 0"/>
                  <a:gd name="G1" fmla="+- 21600 0 0"/>
                  <a:gd name="G2" fmla="+- 21600 0 0"/>
                  <a:gd name="T0" fmla="*/ 0 w 36830"/>
                  <a:gd name="T1" fmla="*/ 6283 h 22305"/>
                  <a:gd name="T2" fmla="*/ 36819 w 36830"/>
                  <a:gd name="T3" fmla="*/ 22305 h 22305"/>
                  <a:gd name="T4" fmla="*/ 15230 w 36830"/>
                  <a:gd name="T5" fmla="*/ 21600 h 22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6830" h="22305" fill="none" extrusionOk="0">
                    <a:moveTo>
                      <a:pt x="0" y="6283"/>
                    </a:moveTo>
                    <a:cubicBezTo>
                      <a:pt x="4047" y="2258"/>
                      <a:pt x="9522" y="-1"/>
                      <a:pt x="15230" y="0"/>
                    </a:cubicBezTo>
                    <a:cubicBezTo>
                      <a:pt x="27159" y="0"/>
                      <a:pt x="36830" y="9670"/>
                      <a:pt x="36830" y="21600"/>
                    </a:cubicBezTo>
                    <a:cubicBezTo>
                      <a:pt x="36830" y="21835"/>
                      <a:pt x="36826" y="22070"/>
                      <a:pt x="36818" y="22304"/>
                    </a:cubicBezTo>
                  </a:path>
                  <a:path w="36830" h="22305" stroke="0" extrusionOk="0">
                    <a:moveTo>
                      <a:pt x="0" y="6283"/>
                    </a:moveTo>
                    <a:cubicBezTo>
                      <a:pt x="4047" y="2258"/>
                      <a:pt x="9522" y="-1"/>
                      <a:pt x="15230" y="0"/>
                    </a:cubicBezTo>
                    <a:cubicBezTo>
                      <a:pt x="27159" y="0"/>
                      <a:pt x="36830" y="9670"/>
                      <a:pt x="36830" y="21600"/>
                    </a:cubicBezTo>
                    <a:cubicBezTo>
                      <a:pt x="36830" y="21835"/>
                      <a:pt x="36826" y="22070"/>
                      <a:pt x="36818" y="22304"/>
                    </a:cubicBezTo>
                    <a:lnTo>
                      <a:pt x="15230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8735" name="Arc 127"/>
              <p:cNvSpPr>
                <a:spLocks/>
              </p:cNvSpPr>
              <p:nvPr/>
            </p:nvSpPr>
            <p:spPr bwMode="hidden">
              <a:xfrm flipH="1">
                <a:off x="3426" y="122"/>
                <a:ext cx="724" cy="900"/>
              </a:xfrm>
              <a:custGeom>
                <a:avLst/>
                <a:gdLst>
                  <a:gd name="G0" fmla="+- 18231 0 0"/>
                  <a:gd name="G1" fmla="+- 21600 0 0"/>
                  <a:gd name="G2" fmla="+- 21600 0 0"/>
                  <a:gd name="T0" fmla="*/ 0 w 31881"/>
                  <a:gd name="T1" fmla="*/ 10016 h 21600"/>
                  <a:gd name="T2" fmla="*/ 31881 w 31881"/>
                  <a:gd name="T3" fmla="*/ 4860 h 21600"/>
                  <a:gd name="T4" fmla="*/ 18231 w 31881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1881" h="21600" fill="none" extrusionOk="0">
                    <a:moveTo>
                      <a:pt x="-1" y="10015"/>
                    </a:moveTo>
                    <a:cubicBezTo>
                      <a:pt x="3963" y="3778"/>
                      <a:pt x="10840" y="-1"/>
                      <a:pt x="18231" y="0"/>
                    </a:cubicBezTo>
                    <a:cubicBezTo>
                      <a:pt x="23204" y="0"/>
                      <a:pt x="28026" y="1716"/>
                      <a:pt x="31881" y="4859"/>
                    </a:cubicBezTo>
                  </a:path>
                  <a:path w="31881" h="21600" stroke="0" extrusionOk="0">
                    <a:moveTo>
                      <a:pt x="-1" y="10015"/>
                    </a:moveTo>
                    <a:cubicBezTo>
                      <a:pt x="3963" y="3778"/>
                      <a:pt x="10840" y="-1"/>
                      <a:pt x="18231" y="0"/>
                    </a:cubicBezTo>
                    <a:cubicBezTo>
                      <a:pt x="23204" y="0"/>
                      <a:pt x="28026" y="1716"/>
                      <a:pt x="31881" y="4859"/>
                    </a:cubicBezTo>
                    <a:lnTo>
                      <a:pt x="18231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8736" name="Arc 128"/>
              <p:cNvSpPr>
                <a:spLocks/>
              </p:cNvSpPr>
              <p:nvPr/>
            </p:nvSpPr>
            <p:spPr bwMode="hidden">
              <a:xfrm>
                <a:off x="4199" y="502"/>
                <a:ext cx="297" cy="901"/>
              </a:xfrm>
              <a:custGeom>
                <a:avLst/>
                <a:gdLst>
                  <a:gd name="G0" fmla="+- 13212 0 0"/>
                  <a:gd name="G1" fmla="+- 21600 0 0"/>
                  <a:gd name="G2" fmla="+- 21600 0 0"/>
                  <a:gd name="T0" fmla="*/ 0 w 31146"/>
                  <a:gd name="T1" fmla="*/ 4512 h 21600"/>
                  <a:gd name="T2" fmla="*/ 31146 w 31146"/>
                  <a:gd name="T3" fmla="*/ 9561 h 21600"/>
                  <a:gd name="T4" fmla="*/ 13212 w 3114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1146" h="21600" fill="none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0409" y="0"/>
                      <a:pt x="27134" y="3585"/>
                      <a:pt x="31145" y="9561"/>
                    </a:cubicBezTo>
                  </a:path>
                  <a:path w="31146" h="21600" stroke="0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0409" y="0"/>
                      <a:pt x="27134" y="3585"/>
                      <a:pt x="31145" y="9561"/>
                    </a:cubicBezTo>
                    <a:lnTo>
                      <a:pt x="13212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8737" name="Freeform 129"/>
              <p:cNvSpPr>
                <a:spLocks/>
              </p:cNvSpPr>
              <p:nvPr/>
            </p:nvSpPr>
            <p:spPr bwMode="hidden">
              <a:xfrm flipH="1">
                <a:off x="3307" y="981"/>
                <a:ext cx="426" cy="598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8738" name="Freeform 130"/>
              <p:cNvSpPr>
                <a:spLocks/>
              </p:cNvSpPr>
              <p:nvPr/>
            </p:nvSpPr>
            <p:spPr bwMode="hidden">
              <a:xfrm flipH="1">
                <a:off x="3507" y="350"/>
                <a:ext cx="273" cy="597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8739" name="Freeform 131"/>
              <p:cNvSpPr>
                <a:spLocks/>
              </p:cNvSpPr>
              <p:nvPr/>
            </p:nvSpPr>
            <p:spPr bwMode="hidden">
              <a:xfrm flipH="1">
                <a:off x="3821" y="172"/>
                <a:ext cx="164" cy="597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8740" name="Freeform 132"/>
              <p:cNvSpPr>
                <a:spLocks/>
              </p:cNvSpPr>
              <p:nvPr/>
            </p:nvSpPr>
            <p:spPr bwMode="hidden">
              <a:xfrm>
                <a:off x="4841" y="894"/>
                <a:ext cx="395" cy="628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8741" name="Freeform 133"/>
              <p:cNvSpPr>
                <a:spLocks/>
              </p:cNvSpPr>
              <p:nvPr/>
            </p:nvSpPr>
            <p:spPr bwMode="hidden">
              <a:xfrm>
                <a:off x="4636" y="576"/>
                <a:ext cx="594" cy="417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8742" name="Freeform 134"/>
              <p:cNvSpPr>
                <a:spLocks/>
              </p:cNvSpPr>
              <p:nvPr/>
            </p:nvSpPr>
            <p:spPr bwMode="hidden">
              <a:xfrm>
                <a:off x="4658" y="132"/>
                <a:ext cx="260" cy="559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8743" name="Freeform 135"/>
              <p:cNvSpPr>
                <a:spLocks/>
              </p:cNvSpPr>
              <p:nvPr/>
            </p:nvSpPr>
            <p:spPr bwMode="hidden">
              <a:xfrm rot="20253369">
                <a:off x="4401" y="599"/>
                <a:ext cx="175" cy="329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8744" name="Freeform 136"/>
              <p:cNvSpPr>
                <a:spLocks/>
              </p:cNvSpPr>
              <p:nvPr/>
            </p:nvSpPr>
            <p:spPr bwMode="hidden">
              <a:xfrm rot="1346631" flipH="1">
                <a:off x="3783" y="589"/>
                <a:ext cx="172" cy="330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sp>
        <p:nvSpPr>
          <p:cNvPr id="5123" name="Rectangle 137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01625"/>
            <a:ext cx="7772400" cy="146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/>
              <a:t>Образец заголовка</a:t>
            </a:r>
          </a:p>
        </p:txBody>
      </p:sp>
      <p:sp>
        <p:nvSpPr>
          <p:cNvPr id="5124" name="Rectangle 13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/>
              <a:t>Образец текста</a:t>
            </a:r>
          </a:p>
          <a:p>
            <a:pPr lvl="1"/>
            <a:r>
              <a:rPr lang="ru-RU" altLang="en-US"/>
              <a:t>Второй уровень</a:t>
            </a:r>
          </a:p>
          <a:p>
            <a:pPr lvl="2"/>
            <a:r>
              <a:rPr lang="ru-RU" altLang="en-US"/>
              <a:t>Третий уровень</a:t>
            </a:r>
          </a:p>
          <a:p>
            <a:pPr lvl="3"/>
            <a:r>
              <a:rPr lang="ru-RU" altLang="en-US"/>
              <a:t>Четвертый уровень</a:t>
            </a:r>
          </a:p>
          <a:p>
            <a:pPr lvl="4"/>
            <a:r>
              <a:rPr lang="ru-RU" altLang="en-US"/>
              <a:t>Пятый уровень</a:t>
            </a:r>
          </a:p>
        </p:txBody>
      </p:sp>
      <p:sp>
        <p:nvSpPr>
          <p:cNvPr id="68747" name="Rectangle 13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8748" name="Rectangle 14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8749" name="Rectangle 14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 Black" panose="020B0A04020102020204" pitchFamily="34" charset="0"/>
              </a:defRPr>
            </a:lvl1pPr>
          </a:lstStyle>
          <a:p>
            <a:fld id="{F04F7F30-B062-4528-A206-3107888D29FA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489" r:id="rId1"/>
    <p:sldLayoutId id="2147484394" r:id="rId2"/>
    <p:sldLayoutId id="2147484395" r:id="rId3"/>
    <p:sldLayoutId id="2147484396" r:id="rId4"/>
    <p:sldLayoutId id="2147484397" r:id="rId5"/>
    <p:sldLayoutId id="2147484398" r:id="rId6"/>
    <p:sldLayoutId id="2147484399" r:id="rId7"/>
    <p:sldLayoutId id="2147484400" r:id="rId8"/>
    <p:sldLayoutId id="2147484401" r:id="rId9"/>
    <p:sldLayoutId id="2147484402" r:id="rId10"/>
    <p:sldLayoutId id="214748440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Char char="•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Times New Roman" panose="02020603050405020304" pitchFamily="18" charset="0"/>
        <a:buChar char="−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Times New Roman" panose="02020603050405020304" pitchFamily="18" charset="0"/>
        <a:buChar char="–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Font typeface="Times New Roman" pitchFamily="18" charset="0"/>
        <a:buChar char="–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Font typeface="Times New Roman" pitchFamily="18" charset="0"/>
        <a:buChar char="–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Font typeface="Times New Roman" pitchFamily="18" charset="0"/>
        <a:buChar char="–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Font typeface="Times New Roman" pitchFamily="18" charset="0"/>
        <a:buChar char="–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chemeClr val="bg2"/>
            </a:gs>
            <a:gs pos="50000">
              <a:schemeClr val="bg1"/>
            </a:gs>
            <a:gs pos="100000">
              <a:schemeClr val="bg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6" name="Group 2"/>
          <p:cNvGrpSpPr>
            <a:grpSpLocks/>
          </p:cNvGrpSpPr>
          <p:nvPr/>
        </p:nvGrpSpPr>
        <p:grpSpPr bwMode="auto">
          <a:xfrm>
            <a:off x="3800475" y="1789113"/>
            <a:ext cx="5340350" cy="5056187"/>
            <a:chOff x="2394" y="1127"/>
            <a:chExt cx="3364" cy="3185"/>
          </a:xfrm>
        </p:grpSpPr>
        <p:sp>
          <p:nvSpPr>
            <p:cNvPr id="72707" name="Rectangle 3"/>
            <p:cNvSpPr>
              <a:spLocks noChangeArrowheads="1"/>
            </p:cNvSpPr>
            <p:nvPr userDrawn="1"/>
          </p:nvSpPr>
          <p:spPr bwMode="ltGray">
            <a:xfrm>
              <a:off x="4230" y="1365"/>
              <a:ext cx="197" cy="102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2708" name="Oval 4"/>
            <p:cNvSpPr>
              <a:spLocks noChangeArrowheads="1"/>
            </p:cNvSpPr>
            <p:nvPr userDrawn="1"/>
          </p:nvSpPr>
          <p:spPr bwMode="ltGray">
            <a:xfrm>
              <a:off x="4299" y="1185"/>
              <a:ext cx="47" cy="47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2709" name="Rectangle 5"/>
            <p:cNvSpPr>
              <a:spLocks noChangeArrowheads="1"/>
            </p:cNvSpPr>
            <p:nvPr userDrawn="1"/>
          </p:nvSpPr>
          <p:spPr bwMode="ltGray">
            <a:xfrm rot="995337">
              <a:off x="5205" y="1495"/>
              <a:ext cx="6" cy="20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2710" name="Freeform 6"/>
            <p:cNvSpPr>
              <a:spLocks noEditPoints="1"/>
            </p:cNvSpPr>
            <p:nvPr userDrawn="1"/>
          </p:nvSpPr>
          <p:spPr bwMode="ltGray">
            <a:xfrm>
              <a:off x="4871" y="3508"/>
              <a:ext cx="66" cy="96"/>
            </a:xfrm>
            <a:custGeom>
              <a:avLst/>
              <a:gdLst/>
              <a:ahLst/>
              <a:cxnLst>
                <a:cxn ang="0">
                  <a:pos x="18" y="96"/>
                </a:cxn>
                <a:cxn ang="0">
                  <a:pos x="42" y="78"/>
                </a:cxn>
                <a:cxn ang="0">
                  <a:pos x="60" y="60"/>
                </a:cxn>
                <a:cxn ang="0">
                  <a:pos x="66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24" y="6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0" y="60"/>
                </a:cxn>
                <a:cxn ang="0">
                  <a:pos x="12" y="84"/>
                </a:cxn>
                <a:cxn ang="0">
                  <a:pos x="18" y="96"/>
                </a:cxn>
                <a:cxn ang="0">
                  <a:pos x="18" y="96"/>
                </a:cxn>
                <a:cxn ang="0">
                  <a:pos x="42" y="18"/>
                </a:cxn>
                <a:cxn ang="0">
                  <a:pos x="54" y="24"/>
                </a:cxn>
                <a:cxn ang="0">
                  <a:pos x="60" y="36"/>
                </a:cxn>
                <a:cxn ang="0">
                  <a:pos x="60" y="48"/>
                </a:cxn>
                <a:cxn ang="0">
                  <a:pos x="54" y="54"/>
                </a:cxn>
                <a:cxn ang="0">
                  <a:pos x="36" y="72"/>
                </a:cxn>
                <a:cxn ang="0">
                  <a:pos x="24" y="78"/>
                </a:cxn>
                <a:cxn ang="0">
                  <a:pos x="24" y="78"/>
                </a:cxn>
                <a:cxn ang="0">
                  <a:pos x="12" y="48"/>
                </a:cxn>
                <a:cxn ang="0">
                  <a:pos x="18" y="24"/>
                </a:cxn>
                <a:cxn ang="0">
                  <a:pos x="30" y="18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66" h="96">
                  <a:moveTo>
                    <a:pt x="18" y="96"/>
                  </a:moveTo>
                  <a:lnTo>
                    <a:pt x="42" y="78"/>
                  </a:lnTo>
                  <a:lnTo>
                    <a:pt x="60" y="60"/>
                  </a:lnTo>
                  <a:lnTo>
                    <a:pt x="66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24" y="6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0" y="60"/>
                  </a:lnTo>
                  <a:lnTo>
                    <a:pt x="12" y="84"/>
                  </a:lnTo>
                  <a:lnTo>
                    <a:pt x="18" y="96"/>
                  </a:lnTo>
                  <a:lnTo>
                    <a:pt x="18" y="96"/>
                  </a:lnTo>
                  <a:close/>
                  <a:moveTo>
                    <a:pt x="42" y="18"/>
                  </a:moveTo>
                  <a:lnTo>
                    <a:pt x="54" y="24"/>
                  </a:lnTo>
                  <a:lnTo>
                    <a:pt x="60" y="36"/>
                  </a:lnTo>
                  <a:lnTo>
                    <a:pt x="60" y="48"/>
                  </a:lnTo>
                  <a:lnTo>
                    <a:pt x="54" y="54"/>
                  </a:lnTo>
                  <a:lnTo>
                    <a:pt x="36" y="72"/>
                  </a:lnTo>
                  <a:lnTo>
                    <a:pt x="24" y="78"/>
                  </a:lnTo>
                  <a:lnTo>
                    <a:pt x="24" y="78"/>
                  </a:lnTo>
                  <a:lnTo>
                    <a:pt x="12" y="48"/>
                  </a:lnTo>
                  <a:lnTo>
                    <a:pt x="18" y="24"/>
                  </a:lnTo>
                  <a:lnTo>
                    <a:pt x="30" y="18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2711" name="Rectangle 7"/>
            <p:cNvSpPr>
              <a:spLocks noChangeArrowheads="1"/>
            </p:cNvSpPr>
            <p:nvPr userDrawn="1"/>
          </p:nvSpPr>
          <p:spPr bwMode="ltGray">
            <a:xfrm rot="91736">
              <a:off x="5487" y="1535"/>
              <a:ext cx="6" cy="1998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2712" name="Rectangle 8"/>
            <p:cNvSpPr>
              <a:spLocks noChangeArrowheads="1"/>
            </p:cNvSpPr>
            <p:nvPr userDrawn="1"/>
          </p:nvSpPr>
          <p:spPr bwMode="ltGray">
            <a:xfrm rot="-926223">
              <a:off x="5640" y="1521"/>
              <a:ext cx="6" cy="881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2713" name="Rectangle 9"/>
            <p:cNvSpPr>
              <a:spLocks noChangeArrowheads="1"/>
            </p:cNvSpPr>
            <p:nvPr userDrawn="1"/>
          </p:nvSpPr>
          <p:spPr bwMode="ltGray">
            <a:xfrm rot="-1140313">
              <a:off x="3444" y="1816"/>
              <a:ext cx="6" cy="203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2714" name="Rectangle 10"/>
            <p:cNvSpPr>
              <a:spLocks noChangeArrowheads="1"/>
            </p:cNvSpPr>
            <p:nvPr userDrawn="1"/>
          </p:nvSpPr>
          <p:spPr bwMode="ltGray">
            <a:xfrm rot="1114412">
              <a:off x="2757" y="1821"/>
              <a:ext cx="6" cy="2119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2715" name="Rectangle 11"/>
            <p:cNvSpPr>
              <a:spLocks noChangeArrowheads="1"/>
            </p:cNvSpPr>
            <p:nvPr userDrawn="1"/>
          </p:nvSpPr>
          <p:spPr bwMode="ltGray">
            <a:xfrm rot="254676">
              <a:off x="3035" y="1870"/>
              <a:ext cx="6" cy="190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2716" name="Freeform 12"/>
            <p:cNvSpPr>
              <a:spLocks/>
            </p:cNvSpPr>
            <p:nvPr userDrawn="1"/>
          </p:nvSpPr>
          <p:spPr bwMode="ltGray">
            <a:xfrm>
              <a:off x="4007" y="3021"/>
              <a:ext cx="623" cy="156"/>
            </a:xfrm>
            <a:custGeom>
              <a:avLst/>
              <a:gdLst/>
              <a:ahLst/>
              <a:cxnLst>
                <a:cxn ang="0">
                  <a:pos x="6" y="18"/>
                </a:cxn>
                <a:cxn ang="0">
                  <a:pos x="162" y="36"/>
                </a:cxn>
                <a:cxn ang="0">
                  <a:pos x="251" y="36"/>
                </a:cxn>
                <a:cxn ang="0">
                  <a:pos x="354" y="30"/>
                </a:cxn>
                <a:cxn ang="0">
                  <a:pos x="473" y="18"/>
                </a:cxn>
                <a:cxn ang="0">
                  <a:pos x="611" y="0"/>
                </a:cxn>
                <a:cxn ang="0">
                  <a:pos x="623" y="114"/>
                </a:cxn>
                <a:cxn ang="0">
                  <a:pos x="497" y="138"/>
                </a:cxn>
                <a:cxn ang="0">
                  <a:pos x="414" y="150"/>
                </a:cxn>
                <a:cxn ang="0">
                  <a:pos x="318" y="156"/>
                </a:cxn>
                <a:cxn ang="0">
                  <a:pos x="215" y="156"/>
                </a:cxn>
                <a:cxn ang="0">
                  <a:pos x="108" y="150"/>
                </a:cxn>
                <a:cxn ang="0">
                  <a:pos x="0" y="132"/>
                </a:cxn>
                <a:cxn ang="0">
                  <a:pos x="6" y="18"/>
                </a:cxn>
                <a:cxn ang="0">
                  <a:pos x="6" y="18"/>
                </a:cxn>
              </a:cxnLst>
              <a:rect l="0" t="0" r="r" b="b"/>
              <a:pathLst>
                <a:path w="623" h="156">
                  <a:moveTo>
                    <a:pt x="6" y="18"/>
                  </a:moveTo>
                  <a:lnTo>
                    <a:pt x="162" y="36"/>
                  </a:lnTo>
                  <a:lnTo>
                    <a:pt x="251" y="36"/>
                  </a:lnTo>
                  <a:lnTo>
                    <a:pt x="354" y="30"/>
                  </a:lnTo>
                  <a:lnTo>
                    <a:pt x="473" y="18"/>
                  </a:lnTo>
                  <a:lnTo>
                    <a:pt x="611" y="0"/>
                  </a:lnTo>
                  <a:lnTo>
                    <a:pt x="623" y="114"/>
                  </a:lnTo>
                  <a:lnTo>
                    <a:pt x="497" y="138"/>
                  </a:lnTo>
                  <a:lnTo>
                    <a:pt x="414" y="150"/>
                  </a:lnTo>
                  <a:lnTo>
                    <a:pt x="318" y="156"/>
                  </a:lnTo>
                  <a:lnTo>
                    <a:pt x="215" y="156"/>
                  </a:lnTo>
                  <a:lnTo>
                    <a:pt x="108" y="150"/>
                  </a:lnTo>
                  <a:lnTo>
                    <a:pt x="0" y="132"/>
                  </a:lnTo>
                  <a:lnTo>
                    <a:pt x="6" y="18"/>
                  </a:lnTo>
                  <a:lnTo>
                    <a:pt x="6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2717" name="Freeform 13"/>
            <p:cNvSpPr>
              <a:spLocks/>
            </p:cNvSpPr>
            <p:nvPr userDrawn="1"/>
          </p:nvSpPr>
          <p:spPr bwMode="ltGray">
            <a:xfrm>
              <a:off x="4762" y="3591"/>
              <a:ext cx="996" cy="126"/>
            </a:xfrm>
            <a:custGeom>
              <a:avLst/>
              <a:gdLst/>
              <a:ahLst/>
              <a:cxnLst>
                <a:cxn ang="0">
                  <a:pos x="754" y="6"/>
                </a:cxn>
                <a:cxn ang="0">
                  <a:pos x="652" y="6"/>
                </a:cxn>
                <a:cxn ang="0">
                  <a:pos x="563" y="6"/>
                </a:cxn>
                <a:cxn ang="0">
                  <a:pos x="479" y="6"/>
                </a:cxn>
                <a:cxn ang="0">
                  <a:pos x="401" y="6"/>
                </a:cxn>
                <a:cxn ang="0">
                  <a:pos x="335" y="0"/>
                </a:cxn>
                <a:cxn ang="0">
                  <a:pos x="276" y="0"/>
                </a:cxn>
                <a:cxn ang="0">
                  <a:pos x="222" y="0"/>
                </a:cxn>
                <a:cxn ang="0">
                  <a:pos x="180" y="6"/>
                </a:cxn>
                <a:cxn ang="0">
                  <a:pos x="138" y="6"/>
                </a:cxn>
                <a:cxn ang="0">
                  <a:pos x="108" y="6"/>
                </a:cxn>
                <a:cxn ang="0">
                  <a:pos x="54" y="6"/>
                </a:cxn>
                <a:cxn ang="0">
                  <a:pos x="24" y="12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12" y="42"/>
                </a:cxn>
                <a:cxn ang="0">
                  <a:pos x="18" y="48"/>
                </a:cxn>
                <a:cxn ang="0">
                  <a:pos x="30" y="54"/>
                </a:cxn>
                <a:cxn ang="0">
                  <a:pos x="60" y="60"/>
                </a:cxn>
                <a:cxn ang="0">
                  <a:pos x="90" y="72"/>
                </a:cxn>
                <a:cxn ang="0">
                  <a:pos x="144" y="84"/>
                </a:cxn>
                <a:cxn ang="0">
                  <a:pos x="210" y="90"/>
                </a:cxn>
                <a:cxn ang="0">
                  <a:pos x="293" y="102"/>
                </a:cxn>
                <a:cxn ang="0">
                  <a:pos x="389" y="108"/>
                </a:cxn>
                <a:cxn ang="0">
                  <a:pos x="503" y="120"/>
                </a:cxn>
                <a:cxn ang="0">
                  <a:pos x="622" y="120"/>
                </a:cxn>
                <a:cxn ang="0">
                  <a:pos x="754" y="126"/>
                </a:cxn>
                <a:cxn ang="0">
                  <a:pos x="873" y="126"/>
                </a:cxn>
                <a:cxn ang="0">
                  <a:pos x="993" y="126"/>
                </a:cxn>
                <a:cxn ang="0">
                  <a:pos x="993" y="12"/>
                </a:cxn>
                <a:cxn ang="0">
                  <a:pos x="879" y="12"/>
                </a:cxn>
                <a:cxn ang="0">
                  <a:pos x="754" y="6"/>
                </a:cxn>
                <a:cxn ang="0">
                  <a:pos x="754" y="6"/>
                </a:cxn>
              </a:cxnLst>
              <a:rect l="0" t="0" r="r" b="b"/>
              <a:pathLst>
                <a:path w="993" h="126">
                  <a:moveTo>
                    <a:pt x="754" y="6"/>
                  </a:moveTo>
                  <a:lnTo>
                    <a:pt x="652" y="6"/>
                  </a:lnTo>
                  <a:lnTo>
                    <a:pt x="563" y="6"/>
                  </a:lnTo>
                  <a:lnTo>
                    <a:pt x="479" y="6"/>
                  </a:lnTo>
                  <a:lnTo>
                    <a:pt x="401" y="6"/>
                  </a:lnTo>
                  <a:lnTo>
                    <a:pt x="335" y="0"/>
                  </a:lnTo>
                  <a:lnTo>
                    <a:pt x="276" y="0"/>
                  </a:lnTo>
                  <a:lnTo>
                    <a:pt x="222" y="0"/>
                  </a:lnTo>
                  <a:lnTo>
                    <a:pt x="180" y="6"/>
                  </a:lnTo>
                  <a:lnTo>
                    <a:pt x="138" y="6"/>
                  </a:lnTo>
                  <a:lnTo>
                    <a:pt x="108" y="6"/>
                  </a:lnTo>
                  <a:lnTo>
                    <a:pt x="54" y="6"/>
                  </a:lnTo>
                  <a:lnTo>
                    <a:pt x="24" y="12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12" y="42"/>
                  </a:lnTo>
                  <a:lnTo>
                    <a:pt x="18" y="48"/>
                  </a:lnTo>
                  <a:lnTo>
                    <a:pt x="30" y="54"/>
                  </a:lnTo>
                  <a:lnTo>
                    <a:pt x="60" y="60"/>
                  </a:lnTo>
                  <a:lnTo>
                    <a:pt x="90" y="72"/>
                  </a:lnTo>
                  <a:lnTo>
                    <a:pt x="144" y="84"/>
                  </a:lnTo>
                  <a:lnTo>
                    <a:pt x="210" y="90"/>
                  </a:lnTo>
                  <a:lnTo>
                    <a:pt x="293" y="102"/>
                  </a:lnTo>
                  <a:lnTo>
                    <a:pt x="389" y="108"/>
                  </a:lnTo>
                  <a:lnTo>
                    <a:pt x="503" y="120"/>
                  </a:lnTo>
                  <a:lnTo>
                    <a:pt x="622" y="120"/>
                  </a:lnTo>
                  <a:lnTo>
                    <a:pt x="754" y="126"/>
                  </a:lnTo>
                  <a:lnTo>
                    <a:pt x="873" y="126"/>
                  </a:lnTo>
                  <a:lnTo>
                    <a:pt x="993" y="126"/>
                  </a:lnTo>
                  <a:lnTo>
                    <a:pt x="993" y="12"/>
                  </a:lnTo>
                  <a:lnTo>
                    <a:pt x="879" y="12"/>
                  </a:lnTo>
                  <a:lnTo>
                    <a:pt x="754" y="6"/>
                  </a:lnTo>
                  <a:lnTo>
                    <a:pt x="754" y="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2718" name="Freeform 14"/>
            <p:cNvSpPr>
              <a:spLocks/>
            </p:cNvSpPr>
            <p:nvPr userDrawn="1"/>
          </p:nvSpPr>
          <p:spPr bwMode="ltGray">
            <a:xfrm>
              <a:off x="4786" y="3645"/>
              <a:ext cx="972" cy="24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" y="54"/>
                </a:cxn>
                <a:cxn ang="0">
                  <a:pos x="66" y="96"/>
                </a:cxn>
                <a:cxn ang="0">
                  <a:pos x="120" y="137"/>
                </a:cxn>
                <a:cxn ang="0">
                  <a:pos x="198" y="173"/>
                </a:cxn>
                <a:cxn ang="0">
                  <a:pos x="293" y="203"/>
                </a:cxn>
                <a:cxn ang="0">
                  <a:pos x="353" y="215"/>
                </a:cxn>
                <a:cxn ang="0">
                  <a:pos x="413" y="227"/>
                </a:cxn>
                <a:cxn ang="0">
                  <a:pos x="479" y="233"/>
                </a:cxn>
                <a:cxn ang="0">
                  <a:pos x="556" y="239"/>
                </a:cxn>
                <a:cxn ang="0">
                  <a:pos x="634" y="245"/>
                </a:cxn>
                <a:cxn ang="0">
                  <a:pos x="724" y="245"/>
                </a:cxn>
                <a:cxn ang="0">
                  <a:pos x="855" y="245"/>
                </a:cxn>
                <a:cxn ang="0">
                  <a:pos x="969" y="239"/>
                </a:cxn>
                <a:cxn ang="0">
                  <a:pos x="969" y="60"/>
                </a:cxn>
                <a:cxn ang="0">
                  <a:pos x="700" y="60"/>
                </a:cxn>
                <a:cxn ang="0">
                  <a:pos x="503" y="54"/>
                </a:cxn>
                <a:cxn ang="0">
                  <a:pos x="317" y="42"/>
                </a:cxn>
                <a:cxn ang="0">
                  <a:pos x="150" y="24"/>
                </a:cxn>
                <a:cxn ang="0">
                  <a:pos x="72" y="1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969" h="245">
                  <a:moveTo>
                    <a:pt x="0" y="0"/>
                  </a:moveTo>
                  <a:lnTo>
                    <a:pt x="24" y="54"/>
                  </a:lnTo>
                  <a:lnTo>
                    <a:pt x="66" y="96"/>
                  </a:lnTo>
                  <a:lnTo>
                    <a:pt x="120" y="137"/>
                  </a:lnTo>
                  <a:lnTo>
                    <a:pt x="198" y="173"/>
                  </a:lnTo>
                  <a:lnTo>
                    <a:pt x="293" y="203"/>
                  </a:lnTo>
                  <a:lnTo>
                    <a:pt x="353" y="215"/>
                  </a:lnTo>
                  <a:lnTo>
                    <a:pt x="413" y="227"/>
                  </a:lnTo>
                  <a:lnTo>
                    <a:pt x="479" y="233"/>
                  </a:lnTo>
                  <a:lnTo>
                    <a:pt x="556" y="239"/>
                  </a:lnTo>
                  <a:lnTo>
                    <a:pt x="634" y="245"/>
                  </a:lnTo>
                  <a:lnTo>
                    <a:pt x="724" y="245"/>
                  </a:lnTo>
                  <a:lnTo>
                    <a:pt x="855" y="245"/>
                  </a:lnTo>
                  <a:lnTo>
                    <a:pt x="969" y="239"/>
                  </a:lnTo>
                  <a:lnTo>
                    <a:pt x="969" y="60"/>
                  </a:lnTo>
                  <a:lnTo>
                    <a:pt x="700" y="60"/>
                  </a:lnTo>
                  <a:lnTo>
                    <a:pt x="503" y="54"/>
                  </a:lnTo>
                  <a:lnTo>
                    <a:pt x="317" y="42"/>
                  </a:lnTo>
                  <a:lnTo>
                    <a:pt x="150" y="24"/>
                  </a:lnTo>
                  <a:lnTo>
                    <a:pt x="72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2719" name="Freeform 15"/>
            <p:cNvSpPr>
              <a:spLocks/>
            </p:cNvSpPr>
            <p:nvPr userDrawn="1"/>
          </p:nvSpPr>
          <p:spPr bwMode="ltGray">
            <a:xfrm>
              <a:off x="4804" y="3591"/>
              <a:ext cx="954" cy="90"/>
            </a:xfrm>
            <a:custGeom>
              <a:avLst/>
              <a:gdLst/>
              <a:ahLst/>
              <a:cxnLst>
                <a:cxn ang="0">
                  <a:pos x="700" y="0"/>
                </a:cxn>
                <a:cxn ang="0">
                  <a:pos x="598" y="0"/>
                </a:cxn>
                <a:cxn ang="0">
                  <a:pos x="515" y="0"/>
                </a:cxn>
                <a:cxn ang="0">
                  <a:pos x="431" y="0"/>
                </a:cxn>
                <a:cxn ang="0">
                  <a:pos x="365" y="0"/>
                </a:cxn>
                <a:cxn ang="0">
                  <a:pos x="299" y="0"/>
                </a:cxn>
                <a:cxn ang="0">
                  <a:pos x="245" y="0"/>
                </a:cxn>
                <a:cxn ang="0">
                  <a:pos x="198" y="0"/>
                </a:cxn>
                <a:cxn ang="0">
                  <a:pos x="162" y="0"/>
                </a:cxn>
                <a:cxn ang="0">
                  <a:pos x="126" y="6"/>
                </a:cxn>
                <a:cxn ang="0">
                  <a:pos x="96" y="6"/>
                </a:cxn>
                <a:cxn ang="0">
                  <a:pos x="54" y="12"/>
                </a:cxn>
                <a:cxn ang="0">
                  <a:pos x="30" y="12"/>
                </a:cxn>
                <a:cxn ang="0">
                  <a:pos x="12" y="18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6" y="30"/>
                </a:cxn>
                <a:cxn ang="0">
                  <a:pos x="24" y="36"/>
                </a:cxn>
                <a:cxn ang="0">
                  <a:pos x="54" y="42"/>
                </a:cxn>
                <a:cxn ang="0">
                  <a:pos x="102" y="54"/>
                </a:cxn>
                <a:cxn ang="0">
                  <a:pos x="168" y="60"/>
                </a:cxn>
                <a:cxn ang="0">
                  <a:pos x="251" y="66"/>
                </a:cxn>
                <a:cxn ang="0">
                  <a:pos x="341" y="78"/>
                </a:cxn>
                <a:cxn ang="0">
                  <a:pos x="449" y="84"/>
                </a:cxn>
                <a:cxn ang="0">
                  <a:pos x="568" y="84"/>
                </a:cxn>
                <a:cxn ang="0">
                  <a:pos x="694" y="90"/>
                </a:cxn>
                <a:cxn ang="0">
                  <a:pos x="825" y="90"/>
                </a:cxn>
                <a:cxn ang="0">
                  <a:pos x="951" y="90"/>
                </a:cxn>
                <a:cxn ang="0">
                  <a:pos x="951" y="6"/>
                </a:cxn>
                <a:cxn ang="0">
                  <a:pos x="831" y="6"/>
                </a:cxn>
                <a:cxn ang="0">
                  <a:pos x="772" y="6"/>
                </a:cxn>
                <a:cxn ang="0">
                  <a:pos x="700" y="0"/>
                </a:cxn>
                <a:cxn ang="0">
                  <a:pos x="700" y="0"/>
                </a:cxn>
              </a:cxnLst>
              <a:rect l="0" t="0" r="r" b="b"/>
              <a:pathLst>
                <a:path w="951" h="90">
                  <a:moveTo>
                    <a:pt x="700" y="0"/>
                  </a:moveTo>
                  <a:lnTo>
                    <a:pt x="598" y="0"/>
                  </a:lnTo>
                  <a:lnTo>
                    <a:pt x="515" y="0"/>
                  </a:lnTo>
                  <a:lnTo>
                    <a:pt x="431" y="0"/>
                  </a:lnTo>
                  <a:lnTo>
                    <a:pt x="365" y="0"/>
                  </a:lnTo>
                  <a:lnTo>
                    <a:pt x="299" y="0"/>
                  </a:lnTo>
                  <a:lnTo>
                    <a:pt x="245" y="0"/>
                  </a:lnTo>
                  <a:lnTo>
                    <a:pt x="198" y="0"/>
                  </a:lnTo>
                  <a:lnTo>
                    <a:pt x="162" y="0"/>
                  </a:lnTo>
                  <a:lnTo>
                    <a:pt x="126" y="6"/>
                  </a:lnTo>
                  <a:lnTo>
                    <a:pt x="96" y="6"/>
                  </a:lnTo>
                  <a:lnTo>
                    <a:pt x="54" y="12"/>
                  </a:lnTo>
                  <a:lnTo>
                    <a:pt x="30" y="12"/>
                  </a:lnTo>
                  <a:lnTo>
                    <a:pt x="12" y="18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6" y="30"/>
                  </a:lnTo>
                  <a:lnTo>
                    <a:pt x="24" y="36"/>
                  </a:lnTo>
                  <a:lnTo>
                    <a:pt x="54" y="42"/>
                  </a:lnTo>
                  <a:lnTo>
                    <a:pt x="102" y="54"/>
                  </a:lnTo>
                  <a:lnTo>
                    <a:pt x="168" y="60"/>
                  </a:lnTo>
                  <a:lnTo>
                    <a:pt x="251" y="66"/>
                  </a:lnTo>
                  <a:lnTo>
                    <a:pt x="341" y="78"/>
                  </a:lnTo>
                  <a:lnTo>
                    <a:pt x="449" y="84"/>
                  </a:lnTo>
                  <a:lnTo>
                    <a:pt x="568" y="84"/>
                  </a:lnTo>
                  <a:lnTo>
                    <a:pt x="694" y="90"/>
                  </a:lnTo>
                  <a:lnTo>
                    <a:pt x="825" y="90"/>
                  </a:lnTo>
                  <a:lnTo>
                    <a:pt x="951" y="90"/>
                  </a:lnTo>
                  <a:lnTo>
                    <a:pt x="951" y="6"/>
                  </a:lnTo>
                  <a:lnTo>
                    <a:pt x="831" y="6"/>
                  </a:lnTo>
                  <a:lnTo>
                    <a:pt x="772" y="6"/>
                  </a:lnTo>
                  <a:lnTo>
                    <a:pt x="700" y="0"/>
                  </a:lnTo>
                  <a:lnTo>
                    <a:pt x="7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2720" name="Freeform 16"/>
            <p:cNvSpPr>
              <a:spLocks/>
            </p:cNvSpPr>
            <p:nvPr userDrawn="1"/>
          </p:nvSpPr>
          <p:spPr bwMode="ltGray">
            <a:xfrm>
              <a:off x="3059" y="1541"/>
              <a:ext cx="102" cy="155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12"/>
                </a:cxn>
                <a:cxn ang="0">
                  <a:pos x="30" y="72"/>
                </a:cxn>
                <a:cxn ang="0">
                  <a:pos x="30" y="155"/>
                </a:cxn>
                <a:cxn ang="0">
                  <a:pos x="72" y="155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5">
                  <a:moveTo>
                    <a:pt x="102" y="0"/>
                  </a:moveTo>
                  <a:lnTo>
                    <a:pt x="0" y="12"/>
                  </a:lnTo>
                  <a:lnTo>
                    <a:pt x="30" y="72"/>
                  </a:lnTo>
                  <a:lnTo>
                    <a:pt x="30" y="155"/>
                  </a:lnTo>
                  <a:lnTo>
                    <a:pt x="72" y="155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2721" name="Freeform 17"/>
            <p:cNvSpPr>
              <a:spLocks noEditPoints="1"/>
            </p:cNvSpPr>
            <p:nvPr userDrawn="1"/>
          </p:nvSpPr>
          <p:spPr bwMode="ltGray">
            <a:xfrm>
              <a:off x="3059" y="1690"/>
              <a:ext cx="90" cy="96"/>
            </a:xfrm>
            <a:custGeom>
              <a:avLst/>
              <a:gdLst/>
              <a:ahLst/>
              <a:cxnLst>
                <a:cxn ang="0">
                  <a:pos x="48" y="96"/>
                </a:cxn>
                <a:cxn ang="0">
                  <a:pos x="72" y="72"/>
                </a:cxn>
                <a:cxn ang="0">
                  <a:pos x="84" y="48"/>
                </a:cxn>
                <a:cxn ang="0">
                  <a:pos x="90" y="36"/>
                </a:cxn>
                <a:cxn ang="0">
                  <a:pos x="84" y="24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0"/>
                </a:cxn>
                <a:cxn ang="0">
                  <a:pos x="12" y="12"/>
                </a:cxn>
                <a:cxn ang="0">
                  <a:pos x="6" y="24"/>
                </a:cxn>
                <a:cxn ang="0">
                  <a:pos x="0" y="36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8" y="96"/>
                </a:cxn>
                <a:cxn ang="0">
                  <a:pos x="48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54" y="66"/>
                </a:cxn>
                <a:cxn ang="0">
                  <a:pos x="48" y="78"/>
                </a:cxn>
                <a:cxn ang="0">
                  <a:pos x="30" y="66"/>
                </a:cxn>
                <a:cxn ang="0">
                  <a:pos x="24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90" h="96">
                  <a:moveTo>
                    <a:pt x="48" y="96"/>
                  </a:moveTo>
                  <a:lnTo>
                    <a:pt x="72" y="72"/>
                  </a:lnTo>
                  <a:lnTo>
                    <a:pt x="84" y="48"/>
                  </a:lnTo>
                  <a:lnTo>
                    <a:pt x="90" y="36"/>
                  </a:lnTo>
                  <a:lnTo>
                    <a:pt x="84" y="24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0"/>
                  </a:lnTo>
                  <a:lnTo>
                    <a:pt x="12" y="12"/>
                  </a:lnTo>
                  <a:lnTo>
                    <a:pt x="6" y="24"/>
                  </a:lnTo>
                  <a:lnTo>
                    <a:pt x="0" y="36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54" y="66"/>
                  </a:lnTo>
                  <a:lnTo>
                    <a:pt x="48" y="78"/>
                  </a:lnTo>
                  <a:lnTo>
                    <a:pt x="30" y="66"/>
                  </a:lnTo>
                  <a:lnTo>
                    <a:pt x="24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2722" name="Freeform 18"/>
            <p:cNvSpPr>
              <a:spLocks noEditPoints="1"/>
            </p:cNvSpPr>
            <p:nvPr userDrawn="1"/>
          </p:nvSpPr>
          <p:spPr bwMode="ltGray">
            <a:xfrm>
              <a:off x="3059" y="1768"/>
              <a:ext cx="90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54" y="108"/>
                </a:cxn>
                <a:cxn ang="0">
                  <a:pos x="78" y="96"/>
                </a:cxn>
                <a:cxn ang="0">
                  <a:pos x="90" y="72"/>
                </a:cxn>
                <a:cxn ang="0">
                  <a:pos x="84" y="42"/>
                </a:cxn>
                <a:cxn ang="0">
                  <a:pos x="66" y="24"/>
                </a:cxn>
                <a:cxn ang="0">
                  <a:pos x="54" y="12"/>
                </a:cxn>
                <a:cxn ang="0">
                  <a:pos x="48" y="6"/>
                </a:cxn>
                <a:cxn ang="0">
                  <a:pos x="48" y="6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30" y="36"/>
                </a:cxn>
                <a:cxn ang="0">
                  <a:pos x="42" y="24"/>
                </a:cxn>
                <a:cxn ang="0">
                  <a:pos x="48" y="18"/>
                </a:cxn>
                <a:cxn ang="0">
                  <a:pos x="66" y="30"/>
                </a:cxn>
                <a:cxn ang="0">
                  <a:pos x="72" y="48"/>
                </a:cxn>
                <a:cxn ang="0">
                  <a:pos x="78" y="72"/>
                </a:cxn>
                <a:cxn ang="0">
                  <a:pos x="78" y="84"/>
                </a:cxn>
                <a:cxn ang="0">
                  <a:pos x="66" y="96"/>
                </a:cxn>
                <a:cxn ang="0">
                  <a:pos x="42" y="102"/>
                </a:cxn>
                <a:cxn ang="0">
                  <a:pos x="30" y="96"/>
                </a:cxn>
                <a:cxn ang="0">
                  <a:pos x="18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90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54" y="108"/>
                  </a:lnTo>
                  <a:lnTo>
                    <a:pt x="78" y="96"/>
                  </a:lnTo>
                  <a:lnTo>
                    <a:pt x="90" y="72"/>
                  </a:lnTo>
                  <a:lnTo>
                    <a:pt x="84" y="42"/>
                  </a:lnTo>
                  <a:lnTo>
                    <a:pt x="66" y="24"/>
                  </a:lnTo>
                  <a:lnTo>
                    <a:pt x="54" y="12"/>
                  </a:lnTo>
                  <a:lnTo>
                    <a:pt x="48" y="6"/>
                  </a:lnTo>
                  <a:lnTo>
                    <a:pt x="48" y="6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30" y="36"/>
                  </a:lnTo>
                  <a:lnTo>
                    <a:pt x="42" y="24"/>
                  </a:lnTo>
                  <a:lnTo>
                    <a:pt x="48" y="18"/>
                  </a:lnTo>
                  <a:lnTo>
                    <a:pt x="66" y="30"/>
                  </a:lnTo>
                  <a:lnTo>
                    <a:pt x="72" y="48"/>
                  </a:lnTo>
                  <a:lnTo>
                    <a:pt x="78" y="72"/>
                  </a:lnTo>
                  <a:lnTo>
                    <a:pt x="78" y="84"/>
                  </a:lnTo>
                  <a:lnTo>
                    <a:pt x="66" y="96"/>
                  </a:lnTo>
                  <a:lnTo>
                    <a:pt x="42" y="102"/>
                  </a:lnTo>
                  <a:lnTo>
                    <a:pt x="30" y="96"/>
                  </a:lnTo>
                  <a:lnTo>
                    <a:pt x="18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2723" name="Freeform 19"/>
            <p:cNvSpPr>
              <a:spLocks/>
            </p:cNvSpPr>
            <p:nvPr userDrawn="1"/>
          </p:nvSpPr>
          <p:spPr bwMode="ltGray">
            <a:xfrm>
              <a:off x="5470" y="1205"/>
              <a:ext cx="102" cy="156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6"/>
                </a:cxn>
                <a:cxn ang="0">
                  <a:pos x="30" y="72"/>
                </a:cxn>
                <a:cxn ang="0">
                  <a:pos x="30" y="156"/>
                </a:cxn>
                <a:cxn ang="0">
                  <a:pos x="72" y="156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6">
                  <a:moveTo>
                    <a:pt x="102" y="0"/>
                  </a:moveTo>
                  <a:lnTo>
                    <a:pt x="0" y="6"/>
                  </a:lnTo>
                  <a:lnTo>
                    <a:pt x="30" y="72"/>
                  </a:lnTo>
                  <a:lnTo>
                    <a:pt x="30" y="156"/>
                  </a:lnTo>
                  <a:lnTo>
                    <a:pt x="72" y="156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2724" name="Freeform 20"/>
            <p:cNvSpPr>
              <a:spLocks noEditPoints="1"/>
            </p:cNvSpPr>
            <p:nvPr userDrawn="1"/>
          </p:nvSpPr>
          <p:spPr bwMode="ltGray">
            <a:xfrm>
              <a:off x="5476" y="1349"/>
              <a:ext cx="84" cy="96"/>
            </a:xfrm>
            <a:custGeom>
              <a:avLst/>
              <a:gdLst/>
              <a:ahLst/>
              <a:cxnLst>
                <a:cxn ang="0">
                  <a:pos x="42" y="96"/>
                </a:cxn>
                <a:cxn ang="0">
                  <a:pos x="66" y="78"/>
                </a:cxn>
                <a:cxn ang="0">
                  <a:pos x="84" y="54"/>
                </a:cxn>
                <a:cxn ang="0">
                  <a:pos x="84" y="30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6"/>
                </a:cxn>
                <a:cxn ang="0">
                  <a:pos x="12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2" y="96"/>
                </a:cxn>
                <a:cxn ang="0">
                  <a:pos x="42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4"/>
                </a:cxn>
                <a:cxn ang="0">
                  <a:pos x="54" y="72"/>
                </a:cxn>
                <a:cxn ang="0">
                  <a:pos x="42" y="84"/>
                </a:cxn>
                <a:cxn ang="0">
                  <a:pos x="42" y="84"/>
                </a:cxn>
                <a:cxn ang="0">
                  <a:pos x="30" y="72"/>
                </a:cxn>
                <a:cxn ang="0">
                  <a:pos x="18" y="54"/>
                </a:cxn>
                <a:cxn ang="0">
                  <a:pos x="18" y="30"/>
                </a:cxn>
                <a:cxn ang="0">
                  <a:pos x="30" y="18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6">
                  <a:moveTo>
                    <a:pt x="42" y="96"/>
                  </a:moveTo>
                  <a:lnTo>
                    <a:pt x="66" y="78"/>
                  </a:lnTo>
                  <a:lnTo>
                    <a:pt x="84" y="54"/>
                  </a:lnTo>
                  <a:lnTo>
                    <a:pt x="84" y="30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6"/>
                  </a:lnTo>
                  <a:lnTo>
                    <a:pt x="12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2" y="96"/>
                  </a:lnTo>
                  <a:lnTo>
                    <a:pt x="42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4"/>
                  </a:lnTo>
                  <a:lnTo>
                    <a:pt x="54" y="72"/>
                  </a:lnTo>
                  <a:lnTo>
                    <a:pt x="42" y="84"/>
                  </a:lnTo>
                  <a:lnTo>
                    <a:pt x="42" y="84"/>
                  </a:lnTo>
                  <a:lnTo>
                    <a:pt x="30" y="72"/>
                  </a:lnTo>
                  <a:lnTo>
                    <a:pt x="18" y="54"/>
                  </a:lnTo>
                  <a:lnTo>
                    <a:pt x="18" y="30"/>
                  </a:lnTo>
                  <a:lnTo>
                    <a:pt x="30" y="18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2725" name="Freeform 21"/>
            <p:cNvSpPr>
              <a:spLocks noEditPoints="1"/>
            </p:cNvSpPr>
            <p:nvPr userDrawn="1"/>
          </p:nvSpPr>
          <p:spPr bwMode="ltGray">
            <a:xfrm>
              <a:off x="5470" y="1433"/>
              <a:ext cx="90" cy="108"/>
            </a:xfrm>
            <a:custGeom>
              <a:avLst/>
              <a:gdLst/>
              <a:ahLst/>
              <a:cxnLst>
                <a:cxn ang="0">
                  <a:pos x="6" y="90"/>
                </a:cxn>
                <a:cxn ang="0">
                  <a:pos x="18" y="102"/>
                </a:cxn>
                <a:cxn ang="0">
                  <a:pos x="30" y="108"/>
                </a:cxn>
                <a:cxn ang="0">
                  <a:pos x="60" y="108"/>
                </a:cxn>
                <a:cxn ang="0">
                  <a:pos x="84" y="96"/>
                </a:cxn>
                <a:cxn ang="0">
                  <a:pos x="90" y="84"/>
                </a:cxn>
                <a:cxn ang="0">
                  <a:pos x="90" y="66"/>
                </a:cxn>
                <a:cxn ang="0">
                  <a:pos x="84" y="36"/>
                </a:cxn>
                <a:cxn ang="0">
                  <a:pos x="72" y="18"/>
                </a:cxn>
                <a:cxn ang="0">
                  <a:pos x="60" y="6"/>
                </a:cxn>
                <a:cxn ang="0">
                  <a:pos x="54" y="0"/>
                </a:cxn>
                <a:cxn ang="0">
                  <a:pos x="54" y="0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12" y="48"/>
                </a:cxn>
                <a:cxn ang="0">
                  <a:pos x="0" y="66"/>
                </a:cxn>
                <a:cxn ang="0">
                  <a:pos x="6" y="90"/>
                </a:cxn>
                <a:cxn ang="0">
                  <a:pos x="6" y="90"/>
                </a:cxn>
                <a:cxn ang="0">
                  <a:pos x="18" y="66"/>
                </a:cxn>
                <a:cxn ang="0">
                  <a:pos x="24" y="48"/>
                </a:cxn>
                <a:cxn ang="0">
                  <a:pos x="36" y="30"/>
                </a:cxn>
                <a:cxn ang="0">
                  <a:pos x="42" y="18"/>
                </a:cxn>
                <a:cxn ang="0">
                  <a:pos x="48" y="12"/>
                </a:cxn>
                <a:cxn ang="0">
                  <a:pos x="78" y="42"/>
                </a:cxn>
                <a:cxn ang="0">
                  <a:pos x="84" y="66"/>
                </a:cxn>
                <a:cxn ang="0">
                  <a:pos x="66" y="90"/>
                </a:cxn>
                <a:cxn ang="0">
                  <a:pos x="54" y="96"/>
                </a:cxn>
                <a:cxn ang="0">
                  <a:pos x="42" y="96"/>
                </a:cxn>
                <a:cxn ang="0">
                  <a:pos x="30" y="96"/>
                </a:cxn>
                <a:cxn ang="0">
                  <a:pos x="24" y="84"/>
                </a:cxn>
                <a:cxn ang="0">
                  <a:pos x="18" y="78"/>
                </a:cxn>
                <a:cxn ang="0">
                  <a:pos x="18" y="66"/>
                </a:cxn>
                <a:cxn ang="0">
                  <a:pos x="18" y="66"/>
                </a:cxn>
              </a:cxnLst>
              <a:rect l="0" t="0" r="r" b="b"/>
              <a:pathLst>
                <a:path w="90" h="108">
                  <a:moveTo>
                    <a:pt x="6" y="90"/>
                  </a:moveTo>
                  <a:lnTo>
                    <a:pt x="18" y="102"/>
                  </a:lnTo>
                  <a:lnTo>
                    <a:pt x="30" y="108"/>
                  </a:lnTo>
                  <a:lnTo>
                    <a:pt x="60" y="108"/>
                  </a:lnTo>
                  <a:lnTo>
                    <a:pt x="84" y="96"/>
                  </a:lnTo>
                  <a:lnTo>
                    <a:pt x="90" y="84"/>
                  </a:lnTo>
                  <a:lnTo>
                    <a:pt x="90" y="66"/>
                  </a:lnTo>
                  <a:lnTo>
                    <a:pt x="84" y="36"/>
                  </a:lnTo>
                  <a:lnTo>
                    <a:pt x="72" y="18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12" y="48"/>
                  </a:lnTo>
                  <a:lnTo>
                    <a:pt x="0" y="66"/>
                  </a:lnTo>
                  <a:lnTo>
                    <a:pt x="6" y="90"/>
                  </a:lnTo>
                  <a:lnTo>
                    <a:pt x="6" y="90"/>
                  </a:lnTo>
                  <a:close/>
                  <a:moveTo>
                    <a:pt x="18" y="66"/>
                  </a:moveTo>
                  <a:lnTo>
                    <a:pt x="24" y="48"/>
                  </a:lnTo>
                  <a:lnTo>
                    <a:pt x="36" y="30"/>
                  </a:lnTo>
                  <a:lnTo>
                    <a:pt x="42" y="18"/>
                  </a:lnTo>
                  <a:lnTo>
                    <a:pt x="48" y="12"/>
                  </a:lnTo>
                  <a:lnTo>
                    <a:pt x="78" y="42"/>
                  </a:lnTo>
                  <a:lnTo>
                    <a:pt x="84" y="66"/>
                  </a:lnTo>
                  <a:lnTo>
                    <a:pt x="66" y="90"/>
                  </a:lnTo>
                  <a:lnTo>
                    <a:pt x="54" y="96"/>
                  </a:lnTo>
                  <a:lnTo>
                    <a:pt x="42" y="96"/>
                  </a:lnTo>
                  <a:lnTo>
                    <a:pt x="30" y="96"/>
                  </a:lnTo>
                  <a:lnTo>
                    <a:pt x="24" y="84"/>
                  </a:lnTo>
                  <a:lnTo>
                    <a:pt x="18" y="78"/>
                  </a:lnTo>
                  <a:lnTo>
                    <a:pt x="18" y="66"/>
                  </a:lnTo>
                  <a:lnTo>
                    <a:pt x="18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2726" name="Freeform 22"/>
            <p:cNvSpPr>
              <a:spLocks noEditPoints="1"/>
            </p:cNvSpPr>
            <p:nvPr userDrawn="1"/>
          </p:nvSpPr>
          <p:spPr bwMode="ltGray">
            <a:xfrm>
              <a:off x="5428" y="3525"/>
              <a:ext cx="66" cy="96"/>
            </a:xfrm>
            <a:custGeom>
              <a:avLst/>
              <a:gdLst/>
              <a:ahLst/>
              <a:cxnLst>
                <a:cxn ang="0">
                  <a:pos x="30" y="96"/>
                </a:cxn>
                <a:cxn ang="0">
                  <a:pos x="54" y="72"/>
                </a:cxn>
                <a:cxn ang="0">
                  <a:pos x="66" y="48"/>
                </a:cxn>
                <a:cxn ang="0">
                  <a:pos x="66" y="24"/>
                </a:cxn>
                <a:cxn ang="0">
                  <a:pos x="54" y="6"/>
                </a:cxn>
                <a:cxn ang="0">
                  <a:pos x="30" y="0"/>
                </a:cxn>
                <a:cxn ang="0">
                  <a:pos x="18" y="0"/>
                </a:cxn>
                <a:cxn ang="0">
                  <a:pos x="6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18" y="84"/>
                </a:cxn>
                <a:cxn ang="0">
                  <a:pos x="30" y="96"/>
                </a:cxn>
                <a:cxn ang="0">
                  <a:pos x="30" y="96"/>
                </a:cxn>
                <a:cxn ang="0">
                  <a:pos x="30" y="12"/>
                </a:cxn>
                <a:cxn ang="0">
                  <a:pos x="48" y="18"/>
                </a:cxn>
                <a:cxn ang="0">
                  <a:pos x="54" y="24"/>
                </a:cxn>
                <a:cxn ang="0">
                  <a:pos x="54" y="36"/>
                </a:cxn>
                <a:cxn ang="0">
                  <a:pos x="48" y="48"/>
                </a:cxn>
                <a:cxn ang="0">
                  <a:pos x="36" y="66"/>
                </a:cxn>
                <a:cxn ang="0">
                  <a:pos x="30" y="78"/>
                </a:cxn>
                <a:cxn ang="0">
                  <a:pos x="18" y="66"/>
                </a:cxn>
                <a:cxn ang="0">
                  <a:pos x="12" y="48"/>
                </a:cxn>
                <a:cxn ang="0">
                  <a:pos x="6" y="30"/>
                </a:cxn>
                <a:cxn ang="0">
                  <a:pos x="18" y="12"/>
                </a:cxn>
                <a:cxn ang="0">
                  <a:pos x="30" y="12"/>
                </a:cxn>
                <a:cxn ang="0">
                  <a:pos x="30" y="12"/>
                </a:cxn>
              </a:cxnLst>
              <a:rect l="0" t="0" r="r" b="b"/>
              <a:pathLst>
                <a:path w="66" h="96">
                  <a:moveTo>
                    <a:pt x="30" y="96"/>
                  </a:moveTo>
                  <a:lnTo>
                    <a:pt x="54" y="72"/>
                  </a:lnTo>
                  <a:lnTo>
                    <a:pt x="66" y="48"/>
                  </a:lnTo>
                  <a:lnTo>
                    <a:pt x="66" y="24"/>
                  </a:lnTo>
                  <a:lnTo>
                    <a:pt x="54" y="6"/>
                  </a:lnTo>
                  <a:lnTo>
                    <a:pt x="30" y="0"/>
                  </a:lnTo>
                  <a:lnTo>
                    <a:pt x="18" y="0"/>
                  </a:lnTo>
                  <a:lnTo>
                    <a:pt x="6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18" y="84"/>
                  </a:lnTo>
                  <a:lnTo>
                    <a:pt x="30" y="96"/>
                  </a:lnTo>
                  <a:lnTo>
                    <a:pt x="30" y="96"/>
                  </a:lnTo>
                  <a:close/>
                  <a:moveTo>
                    <a:pt x="30" y="12"/>
                  </a:moveTo>
                  <a:lnTo>
                    <a:pt x="48" y="18"/>
                  </a:lnTo>
                  <a:lnTo>
                    <a:pt x="54" y="24"/>
                  </a:lnTo>
                  <a:lnTo>
                    <a:pt x="54" y="36"/>
                  </a:lnTo>
                  <a:lnTo>
                    <a:pt x="48" y="48"/>
                  </a:lnTo>
                  <a:lnTo>
                    <a:pt x="36" y="66"/>
                  </a:lnTo>
                  <a:lnTo>
                    <a:pt x="30" y="78"/>
                  </a:lnTo>
                  <a:lnTo>
                    <a:pt x="18" y="66"/>
                  </a:lnTo>
                  <a:lnTo>
                    <a:pt x="12" y="48"/>
                  </a:lnTo>
                  <a:lnTo>
                    <a:pt x="6" y="30"/>
                  </a:lnTo>
                  <a:lnTo>
                    <a:pt x="18" y="12"/>
                  </a:lnTo>
                  <a:lnTo>
                    <a:pt x="30" y="12"/>
                  </a:lnTo>
                  <a:lnTo>
                    <a:pt x="30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2727" name="Freeform 23"/>
            <p:cNvSpPr>
              <a:spLocks/>
            </p:cNvSpPr>
            <p:nvPr userDrawn="1"/>
          </p:nvSpPr>
          <p:spPr bwMode="ltGray">
            <a:xfrm>
              <a:off x="3017" y="1127"/>
              <a:ext cx="2603" cy="444"/>
            </a:xfrm>
            <a:custGeom>
              <a:avLst/>
              <a:gdLst/>
              <a:ahLst/>
              <a:cxnLst>
                <a:cxn ang="0">
                  <a:pos x="2577" y="0"/>
                </a:cxn>
                <a:cxn ang="0">
                  <a:pos x="2594" y="72"/>
                </a:cxn>
                <a:cxn ang="0">
                  <a:pos x="6" y="444"/>
                </a:cxn>
                <a:cxn ang="0">
                  <a:pos x="0" y="396"/>
                </a:cxn>
                <a:cxn ang="0">
                  <a:pos x="1225" y="96"/>
                </a:cxn>
                <a:cxn ang="0">
                  <a:pos x="1351" y="78"/>
                </a:cxn>
                <a:cxn ang="0">
                  <a:pos x="2577" y="0"/>
                </a:cxn>
                <a:cxn ang="0">
                  <a:pos x="2577" y="0"/>
                </a:cxn>
              </a:cxnLst>
              <a:rect l="0" t="0" r="r" b="b"/>
              <a:pathLst>
                <a:path w="2594" h="444">
                  <a:moveTo>
                    <a:pt x="2577" y="0"/>
                  </a:moveTo>
                  <a:lnTo>
                    <a:pt x="2594" y="72"/>
                  </a:lnTo>
                  <a:lnTo>
                    <a:pt x="6" y="444"/>
                  </a:lnTo>
                  <a:lnTo>
                    <a:pt x="0" y="396"/>
                  </a:lnTo>
                  <a:lnTo>
                    <a:pt x="1225" y="96"/>
                  </a:lnTo>
                  <a:lnTo>
                    <a:pt x="1351" y="78"/>
                  </a:lnTo>
                  <a:lnTo>
                    <a:pt x="2577" y="0"/>
                  </a:lnTo>
                  <a:lnTo>
                    <a:pt x="25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2728" name="Freeform 24"/>
            <p:cNvSpPr>
              <a:spLocks noEditPoints="1"/>
            </p:cNvSpPr>
            <p:nvPr userDrawn="1"/>
          </p:nvSpPr>
          <p:spPr bwMode="ltGray">
            <a:xfrm>
              <a:off x="2934" y="3773"/>
              <a:ext cx="84" cy="95"/>
            </a:xfrm>
            <a:custGeom>
              <a:avLst/>
              <a:gdLst/>
              <a:ahLst/>
              <a:cxnLst>
                <a:cxn ang="0">
                  <a:pos x="36" y="95"/>
                </a:cxn>
                <a:cxn ang="0">
                  <a:pos x="60" y="77"/>
                </a:cxn>
                <a:cxn ang="0">
                  <a:pos x="78" y="53"/>
                </a:cxn>
                <a:cxn ang="0">
                  <a:pos x="84" y="42"/>
                </a:cxn>
                <a:cxn ang="0">
                  <a:pos x="84" y="30"/>
                </a:cxn>
                <a:cxn ang="0">
                  <a:pos x="72" y="6"/>
                </a:cxn>
                <a:cxn ang="0">
                  <a:pos x="42" y="0"/>
                </a:cxn>
                <a:cxn ang="0">
                  <a:pos x="30" y="0"/>
                </a:cxn>
                <a:cxn ang="0">
                  <a:pos x="12" y="12"/>
                </a:cxn>
                <a:cxn ang="0">
                  <a:pos x="0" y="24"/>
                </a:cxn>
                <a:cxn ang="0">
                  <a:pos x="0" y="36"/>
                </a:cxn>
                <a:cxn ang="0">
                  <a:pos x="6" y="59"/>
                </a:cxn>
                <a:cxn ang="0">
                  <a:pos x="24" y="83"/>
                </a:cxn>
                <a:cxn ang="0">
                  <a:pos x="36" y="95"/>
                </a:cxn>
                <a:cxn ang="0">
                  <a:pos x="36" y="95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3"/>
                </a:cxn>
                <a:cxn ang="0">
                  <a:pos x="48" y="71"/>
                </a:cxn>
                <a:cxn ang="0">
                  <a:pos x="42" y="77"/>
                </a:cxn>
                <a:cxn ang="0">
                  <a:pos x="36" y="77"/>
                </a:cxn>
                <a:cxn ang="0">
                  <a:pos x="24" y="65"/>
                </a:cxn>
                <a:cxn ang="0">
                  <a:pos x="18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5">
                  <a:moveTo>
                    <a:pt x="36" y="95"/>
                  </a:moveTo>
                  <a:lnTo>
                    <a:pt x="60" y="77"/>
                  </a:lnTo>
                  <a:lnTo>
                    <a:pt x="78" y="53"/>
                  </a:lnTo>
                  <a:lnTo>
                    <a:pt x="84" y="42"/>
                  </a:lnTo>
                  <a:lnTo>
                    <a:pt x="84" y="30"/>
                  </a:lnTo>
                  <a:lnTo>
                    <a:pt x="72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12" y="12"/>
                  </a:lnTo>
                  <a:lnTo>
                    <a:pt x="0" y="24"/>
                  </a:lnTo>
                  <a:lnTo>
                    <a:pt x="0" y="36"/>
                  </a:lnTo>
                  <a:lnTo>
                    <a:pt x="6" y="59"/>
                  </a:lnTo>
                  <a:lnTo>
                    <a:pt x="24" y="83"/>
                  </a:lnTo>
                  <a:lnTo>
                    <a:pt x="36" y="95"/>
                  </a:lnTo>
                  <a:lnTo>
                    <a:pt x="36" y="95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3"/>
                  </a:lnTo>
                  <a:lnTo>
                    <a:pt x="48" y="71"/>
                  </a:lnTo>
                  <a:lnTo>
                    <a:pt x="42" y="77"/>
                  </a:lnTo>
                  <a:lnTo>
                    <a:pt x="36" y="77"/>
                  </a:lnTo>
                  <a:lnTo>
                    <a:pt x="24" y="65"/>
                  </a:lnTo>
                  <a:lnTo>
                    <a:pt x="18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2729" name="Freeform 25"/>
            <p:cNvSpPr>
              <a:spLocks noEditPoints="1"/>
            </p:cNvSpPr>
            <p:nvPr userDrawn="1"/>
          </p:nvSpPr>
          <p:spPr bwMode="ltGray">
            <a:xfrm>
              <a:off x="3779" y="3872"/>
              <a:ext cx="90" cy="108"/>
            </a:xfrm>
            <a:custGeom>
              <a:avLst/>
              <a:gdLst/>
              <a:ahLst/>
              <a:cxnLst>
                <a:cxn ang="0">
                  <a:pos x="12" y="96"/>
                </a:cxn>
                <a:cxn ang="0">
                  <a:pos x="24" y="108"/>
                </a:cxn>
                <a:cxn ang="0">
                  <a:pos x="42" y="108"/>
                </a:cxn>
                <a:cxn ang="0">
                  <a:pos x="66" y="102"/>
                </a:cxn>
                <a:cxn ang="0">
                  <a:pos x="84" y="78"/>
                </a:cxn>
                <a:cxn ang="0">
                  <a:pos x="90" y="66"/>
                </a:cxn>
                <a:cxn ang="0">
                  <a:pos x="84" y="48"/>
                </a:cxn>
                <a:cxn ang="0">
                  <a:pos x="66" y="24"/>
                </a:cxn>
                <a:cxn ang="0">
                  <a:pos x="48" y="12"/>
                </a:cxn>
                <a:cxn ang="0">
                  <a:pos x="36" y="0"/>
                </a:cxn>
                <a:cxn ang="0">
                  <a:pos x="30" y="0"/>
                </a:cxn>
                <a:cxn ang="0">
                  <a:pos x="30" y="0"/>
                </a:cxn>
                <a:cxn ang="0">
                  <a:pos x="24" y="0"/>
                </a:cxn>
                <a:cxn ang="0">
                  <a:pos x="12" y="30"/>
                </a:cxn>
                <a:cxn ang="0">
                  <a:pos x="0" y="54"/>
                </a:cxn>
                <a:cxn ang="0">
                  <a:pos x="0" y="78"/>
                </a:cxn>
                <a:cxn ang="0">
                  <a:pos x="12" y="96"/>
                </a:cxn>
                <a:cxn ang="0">
                  <a:pos x="12" y="96"/>
                </a:cxn>
                <a:cxn ang="0">
                  <a:pos x="12" y="72"/>
                </a:cxn>
                <a:cxn ang="0">
                  <a:pos x="18" y="54"/>
                </a:cxn>
                <a:cxn ang="0">
                  <a:pos x="24" y="36"/>
                </a:cxn>
                <a:cxn ang="0">
                  <a:pos x="30" y="18"/>
                </a:cxn>
                <a:cxn ang="0">
                  <a:pos x="30" y="12"/>
                </a:cxn>
                <a:cxn ang="0">
                  <a:pos x="48" y="24"/>
                </a:cxn>
                <a:cxn ang="0">
                  <a:pos x="66" y="36"/>
                </a:cxn>
                <a:cxn ang="0">
                  <a:pos x="78" y="54"/>
                </a:cxn>
                <a:cxn ang="0">
                  <a:pos x="78" y="72"/>
                </a:cxn>
                <a:cxn ang="0">
                  <a:pos x="72" y="84"/>
                </a:cxn>
                <a:cxn ang="0">
                  <a:pos x="48" y="96"/>
                </a:cxn>
                <a:cxn ang="0">
                  <a:pos x="36" y="96"/>
                </a:cxn>
                <a:cxn ang="0">
                  <a:pos x="24" y="90"/>
                </a:cxn>
                <a:cxn ang="0">
                  <a:pos x="18" y="84"/>
                </a:cxn>
                <a:cxn ang="0">
                  <a:pos x="12" y="72"/>
                </a:cxn>
                <a:cxn ang="0">
                  <a:pos x="12" y="72"/>
                </a:cxn>
              </a:cxnLst>
              <a:rect l="0" t="0" r="r" b="b"/>
              <a:pathLst>
                <a:path w="90" h="108">
                  <a:moveTo>
                    <a:pt x="12" y="96"/>
                  </a:moveTo>
                  <a:lnTo>
                    <a:pt x="24" y="108"/>
                  </a:lnTo>
                  <a:lnTo>
                    <a:pt x="42" y="108"/>
                  </a:lnTo>
                  <a:lnTo>
                    <a:pt x="66" y="102"/>
                  </a:lnTo>
                  <a:lnTo>
                    <a:pt x="84" y="78"/>
                  </a:lnTo>
                  <a:lnTo>
                    <a:pt x="90" y="66"/>
                  </a:lnTo>
                  <a:lnTo>
                    <a:pt x="84" y="48"/>
                  </a:lnTo>
                  <a:lnTo>
                    <a:pt x="66" y="24"/>
                  </a:lnTo>
                  <a:lnTo>
                    <a:pt x="48" y="12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lnTo>
                    <a:pt x="12" y="30"/>
                  </a:lnTo>
                  <a:lnTo>
                    <a:pt x="0" y="54"/>
                  </a:lnTo>
                  <a:lnTo>
                    <a:pt x="0" y="78"/>
                  </a:lnTo>
                  <a:lnTo>
                    <a:pt x="12" y="96"/>
                  </a:lnTo>
                  <a:lnTo>
                    <a:pt x="12" y="96"/>
                  </a:lnTo>
                  <a:close/>
                  <a:moveTo>
                    <a:pt x="12" y="72"/>
                  </a:moveTo>
                  <a:lnTo>
                    <a:pt x="18" y="54"/>
                  </a:lnTo>
                  <a:lnTo>
                    <a:pt x="24" y="36"/>
                  </a:lnTo>
                  <a:lnTo>
                    <a:pt x="30" y="18"/>
                  </a:lnTo>
                  <a:lnTo>
                    <a:pt x="30" y="12"/>
                  </a:lnTo>
                  <a:lnTo>
                    <a:pt x="48" y="24"/>
                  </a:lnTo>
                  <a:lnTo>
                    <a:pt x="66" y="36"/>
                  </a:lnTo>
                  <a:lnTo>
                    <a:pt x="78" y="54"/>
                  </a:lnTo>
                  <a:lnTo>
                    <a:pt x="78" y="72"/>
                  </a:lnTo>
                  <a:lnTo>
                    <a:pt x="72" y="84"/>
                  </a:lnTo>
                  <a:lnTo>
                    <a:pt x="48" y="96"/>
                  </a:lnTo>
                  <a:lnTo>
                    <a:pt x="36" y="96"/>
                  </a:lnTo>
                  <a:lnTo>
                    <a:pt x="24" y="90"/>
                  </a:lnTo>
                  <a:lnTo>
                    <a:pt x="18" y="84"/>
                  </a:lnTo>
                  <a:lnTo>
                    <a:pt x="12" y="72"/>
                  </a:lnTo>
                  <a:lnTo>
                    <a:pt x="12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2730" name="Freeform 26"/>
            <p:cNvSpPr>
              <a:spLocks noEditPoints="1"/>
            </p:cNvSpPr>
            <p:nvPr userDrawn="1"/>
          </p:nvSpPr>
          <p:spPr bwMode="ltGray">
            <a:xfrm>
              <a:off x="2400" y="3872"/>
              <a:ext cx="72" cy="90"/>
            </a:xfrm>
            <a:custGeom>
              <a:avLst/>
              <a:gdLst/>
              <a:ahLst/>
              <a:cxnLst>
                <a:cxn ang="0">
                  <a:pos x="71" y="90"/>
                </a:cxn>
                <a:cxn ang="0">
                  <a:pos x="71" y="60"/>
                </a:cxn>
                <a:cxn ang="0">
                  <a:pos x="71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30" y="78"/>
                </a:cxn>
                <a:cxn ang="0">
                  <a:pos x="54" y="90"/>
                </a:cxn>
                <a:cxn ang="0">
                  <a:pos x="71" y="90"/>
                </a:cxn>
                <a:cxn ang="0">
                  <a:pos x="71" y="90"/>
                </a:cxn>
                <a:cxn ang="0">
                  <a:pos x="24" y="18"/>
                </a:cxn>
                <a:cxn ang="0">
                  <a:pos x="42" y="18"/>
                </a:cxn>
                <a:cxn ang="0">
                  <a:pos x="54" y="18"/>
                </a:cxn>
                <a:cxn ang="0">
                  <a:pos x="60" y="42"/>
                </a:cxn>
                <a:cxn ang="0">
                  <a:pos x="60" y="66"/>
                </a:cxn>
                <a:cxn ang="0">
                  <a:pos x="60" y="72"/>
                </a:cxn>
                <a:cxn ang="0">
                  <a:pos x="60" y="78"/>
                </a:cxn>
                <a:cxn ang="0">
                  <a:pos x="42" y="72"/>
                </a:cxn>
                <a:cxn ang="0">
                  <a:pos x="24" y="66"/>
                </a:cxn>
                <a:cxn ang="0">
                  <a:pos x="12" y="48"/>
                </a:cxn>
                <a:cxn ang="0">
                  <a:pos x="12" y="30"/>
                </a:cxn>
                <a:cxn ang="0">
                  <a:pos x="24" y="18"/>
                </a:cxn>
                <a:cxn ang="0">
                  <a:pos x="24" y="18"/>
                </a:cxn>
              </a:cxnLst>
              <a:rect l="0" t="0" r="r" b="b"/>
              <a:pathLst>
                <a:path w="71" h="90">
                  <a:moveTo>
                    <a:pt x="71" y="90"/>
                  </a:moveTo>
                  <a:lnTo>
                    <a:pt x="71" y="60"/>
                  </a:lnTo>
                  <a:lnTo>
                    <a:pt x="71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30" y="78"/>
                  </a:lnTo>
                  <a:lnTo>
                    <a:pt x="54" y="90"/>
                  </a:lnTo>
                  <a:lnTo>
                    <a:pt x="71" y="90"/>
                  </a:lnTo>
                  <a:lnTo>
                    <a:pt x="71" y="90"/>
                  </a:lnTo>
                  <a:close/>
                  <a:moveTo>
                    <a:pt x="24" y="18"/>
                  </a:moveTo>
                  <a:lnTo>
                    <a:pt x="42" y="18"/>
                  </a:lnTo>
                  <a:lnTo>
                    <a:pt x="54" y="18"/>
                  </a:lnTo>
                  <a:lnTo>
                    <a:pt x="60" y="42"/>
                  </a:lnTo>
                  <a:lnTo>
                    <a:pt x="60" y="66"/>
                  </a:lnTo>
                  <a:lnTo>
                    <a:pt x="60" y="72"/>
                  </a:lnTo>
                  <a:lnTo>
                    <a:pt x="60" y="78"/>
                  </a:lnTo>
                  <a:lnTo>
                    <a:pt x="42" y="72"/>
                  </a:lnTo>
                  <a:lnTo>
                    <a:pt x="24" y="66"/>
                  </a:lnTo>
                  <a:lnTo>
                    <a:pt x="12" y="48"/>
                  </a:lnTo>
                  <a:lnTo>
                    <a:pt x="12" y="30"/>
                  </a:lnTo>
                  <a:lnTo>
                    <a:pt x="24" y="18"/>
                  </a:lnTo>
                  <a:lnTo>
                    <a:pt x="24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2731" name="Oval 27"/>
            <p:cNvSpPr>
              <a:spLocks noChangeArrowheads="1"/>
            </p:cNvSpPr>
            <p:nvPr userDrawn="1"/>
          </p:nvSpPr>
          <p:spPr bwMode="ltGray">
            <a:xfrm>
              <a:off x="2444" y="3838"/>
              <a:ext cx="1380" cy="389"/>
            </a:xfrm>
            <a:prstGeom prst="ellipse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2732" name="Oval 28"/>
            <p:cNvSpPr>
              <a:spLocks noChangeArrowheads="1"/>
            </p:cNvSpPr>
            <p:nvPr userDrawn="1"/>
          </p:nvSpPr>
          <p:spPr bwMode="ltGray">
            <a:xfrm>
              <a:off x="2394" y="3834"/>
              <a:ext cx="1502" cy="288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2733" name="Oval 29"/>
            <p:cNvSpPr>
              <a:spLocks noChangeArrowheads="1"/>
            </p:cNvSpPr>
            <p:nvPr userDrawn="1"/>
          </p:nvSpPr>
          <p:spPr bwMode="ltGray">
            <a:xfrm>
              <a:off x="2441" y="3860"/>
              <a:ext cx="1425" cy="22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2734" name="Freeform 30"/>
            <p:cNvSpPr>
              <a:spLocks noEditPoints="1"/>
            </p:cNvSpPr>
            <p:nvPr userDrawn="1"/>
          </p:nvSpPr>
          <p:spPr bwMode="ltGray">
            <a:xfrm>
              <a:off x="3743" y="3788"/>
              <a:ext cx="90" cy="96"/>
            </a:xfrm>
            <a:custGeom>
              <a:avLst/>
              <a:gdLst/>
              <a:ahLst/>
              <a:cxnLst>
                <a:cxn ang="0">
                  <a:pos x="66" y="96"/>
                </a:cxn>
                <a:cxn ang="0">
                  <a:pos x="78" y="66"/>
                </a:cxn>
                <a:cxn ang="0">
                  <a:pos x="90" y="42"/>
                </a:cxn>
                <a:cxn ang="0">
                  <a:pos x="78" y="18"/>
                </a:cxn>
                <a:cxn ang="0">
                  <a:pos x="60" y="0"/>
                </a:cxn>
                <a:cxn ang="0">
                  <a:pos x="30" y="6"/>
                </a:cxn>
                <a:cxn ang="0">
                  <a:pos x="18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6" y="60"/>
                </a:cxn>
                <a:cxn ang="0">
                  <a:pos x="24" y="78"/>
                </a:cxn>
                <a:cxn ang="0">
                  <a:pos x="48" y="90"/>
                </a:cxn>
                <a:cxn ang="0">
                  <a:pos x="66" y="96"/>
                </a:cxn>
                <a:cxn ang="0">
                  <a:pos x="66" y="96"/>
                </a:cxn>
                <a:cxn ang="0">
                  <a:pos x="42" y="18"/>
                </a:cxn>
                <a:cxn ang="0">
                  <a:pos x="60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66" y="72"/>
                </a:cxn>
                <a:cxn ang="0">
                  <a:pos x="60" y="78"/>
                </a:cxn>
                <a:cxn ang="0">
                  <a:pos x="60" y="84"/>
                </a:cxn>
                <a:cxn ang="0">
                  <a:pos x="42" y="72"/>
                </a:cxn>
                <a:cxn ang="0">
                  <a:pos x="30" y="66"/>
                </a:cxn>
                <a:cxn ang="0">
                  <a:pos x="18" y="42"/>
                </a:cxn>
                <a:cxn ang="0">
                  <a:pos x="24" y="30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90" h="96">
                  <a:moveTo>
                    <a:pt x="66" y="96"/>
                  </a:moveTo>
                  <a:lnTo>
                    <a:pt x="78" y="66"/>
                  </a:lnTo>
                  <a:lnTo>
                    <a:pt x="90" y="42"/>
                  </a:lnTo>
                  <a:lnTo>
                    <a:pt x="78" y="18"/>
                  </a:lnTo>
                  <a:lnTo>
                    <a:pt x="60" y="0"/>
                  </a:lnTo>
                  <a:lnTo>
                    <a:pt x="30" y="6"/>
                  </a:lnTo>
                  <a:lnTo>
                    <a:pt x="18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6" y="60"/>
                  </a:lnTo>
                  <a:lnTo>
                    <a:pt x="24" y="78"/>
                  </a:lnTo>
                  <a:lnTo>
                    <a:pt x="48" y="90"/>
                  </a:lnTo>
                  <a:lnTo>
                    <a:pt x="66" y="96"/>
                  </a:lnTo>
                  <a:lnTo>
                    <a:pt x="66" y="96"/>
                  </a:lnTo>
                  <a:close/>
                  <a:moveTo>
                    <a:pt x="42" y="18"/>
                  </a:moveTo>
                  <a:lnTo>
                    <a:pt x="60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66" y="72"/>
                  </a:lnTo>
                  <a:lnTo>
                    <a:pt x="60" y="78"/>
                  </a:lnTo>
                  <a:lnTo>
                    <a:pt x="60" y="84"/>
                  </a:lnTo>
                  <a:lnTo>
                    <a:pt x="42" y="72"/>
                  </a:lnTo>
                  <a:lnTo>
                    <a:pt x="30" y="66"/>
                  </a:lnTo>
                  <a:lnTo>
                    <a:pt x="18" y="42"/>
                  </a:lnTo>
                  <a:lnTo>
                    <a:pt x="24" y="30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2735" name="Freeform 31"/>
            <p:cNvSpPr>
              <a:spLocks noEditPoints="1"/>
            </p:cNvSpPr>
            <p:nvPr userDrawn="1"/>
          </p:nvSpPr>
          <p:spPr bwMode="ltGray">
            <a:xfrm>
              <a:off x="5422" y="3603"/>
              <a:ext cx="72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48" y="108"/>
                </a:cxn>
                <a:cxn ang="0">
                  <a:pos x="66" y="96"/>
                </a:cxn>
                <a:cxn ang="0">
                  <a:pos x="72" y="66"/>
                </a:cxn>
                <a:cxn ang="0">
                  <a:pos x="66" y="42"/>
                </a:cxn>
                <a:cxn ang="0">
                  <a:pos x="60" y="18"/>
                </a:cxn>
                <a:cxn ang="0">
                  <a:pos x="48" y="6"/>
                </a:cxn>
                <a:cxn ang="0">
                  <a:pos x="42" y="0"/>
                </a:cxn>
                <a:cxn ang="0">
                  <a:pos x="42" y="0"/>
                </a:cxn>
                <a:cxn ang="0">
                  <a:pos x="36" y="0"/>
                </a:cxn>
                <a:cxn ang="0">
                  <a:pos x="18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24" y="36"/>
                </a:cxn>
                <a:cxn ang="0">
                  <a:pos x="30" y="24"/>
                </a:cxn>
                <a:cxn ang="0">
                  <a:pos x="36" y="18"/>
                </a:cxn>
                <a:cxn ang="0">
                  <a:pos x="54" y="30"/>
                </a:cxn>
                <a:cxn ang="0">
                  <a:pos x="60" y="48"/>
                </a:cxn>
                <a:cxn ang="0">
                  <a:pos x="66" y="72"/>
                </a:cxn>
                <a:cxn ang="0">
                  <a:pos x="66" y="84"/>
                </a:cxn>
                <a:cxn ang="0">
                  <a:pos x="54" y="96"/>
                </a:cxn>
                <a:cxn ang="0">
                  <a:pos x="30" y="102"/>
                </a:cxn>
                <a:cxn ang="0">
                  <a:pos x="24" y="96"/>
                </a:cxn>
                <a:cxn ang="0">
                  <a:pos x="12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72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48" y="108"/>
                  </a:lnTo>
                  <a:lnTo>
                    <a:pt x="66" y="96"/>
                  </a:lnTo>
                  <a:lnTo>
                    <a:pt x="72" y="66"/>
                  </a:lnTo>
                  <a:lnTo>
                    <a:pt x="66" y="42"/>
                  </a:lnTo>
                  <a:lnTo>
                    <a:pt x="60" y="18"/>
                  </a:lnTo>
                  <a:lnTo>
                    <a:pt x="48" y="6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36" y="0"/>
                  </a:lnTo>
                  <a:lnTo>
                    <a:pt x="18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24" y="36"/>
                  </a:lnTo>
                  <a:lnTo>
                    <a:pt x="30" y="24"/>
                  </a:lnTo>
                  <a:lnTo>
                    <a:pt x="36" y="18"/>
                  </a:lnTo>
                  <a:lnTo>
                    <a:pt x="54" y="30"/>
                  </a:lnTo>
                  <a:lnTo>
                    <a:pt x="60" y="48"/>
                  </a:lnTo>
                  <a:lnTo>
                    <a:pt x="66" y="72"/>
                  </a:lnTo>
                  <a:lnTo>
                    <a:pt x="66" y="84"/>
                  </a:lnTo>
                  <a:lnTo>
                    <a:pt x="54" y="96"/>
                  </a:lnTo>
                  <a:lnTo>
                    <a:pt x="30" y="102"/>
                  </a:lnTo>
                  <a:lnTo>
                    <a:pt x="24" y="96"/>
                  </a:lnTo>
                  <a:lnTo>
                    <a:pt x="12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2736" name="Rectangle 32"/>
            <p:cNvSpPr>
              <a:spLocks noChangeArrowheads="1"/>
            </p:cNvSpPr>
            <p:nvPr userDrawn="1"/>
          </p:nvSpPr>
          <p:spPr bwMode="ltGray">
            <a:xfrm>
              <a:off x="4238" y="1773"/>
              <a:ext cx="173" cy="2539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2737" name="Rectangle 33"/>
            <p:cNvSpPr>
              <a:spLocks noChangeArrowheads="1"/>
            </p:cNvSpPr>
            <p:nvPr userDrawn="1"/>
          </p:nvSpPr>
          <p:spPr bwMode="ltGray">
            <a:xfrm>
              <a:off x="4288" y="1545"/>
              <a:ext cx="76" cy="24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2738" name="AutoShape 34"/>
            <p:cNvSpPr>
              <a:spLocks noChangeArrowheads="1"/>
            </p:cNvSpPr>
            <p:nvPr userDrawn="1"/>
          </p:nvSpPr>
          <p:spPr bwMode="ltGray">
            <a:xfrm>
              <a:off x="4220" y="1743"/>
              <a:ext cx="205" cy="52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2739" name="Freeform 35"/>
            <p:cNvSpPr>
              <a:spLocks/>
            </p:cNvSpPr>
            <p:nvPr userDrawn="1"/>
          </p:nvSpPr>
          <p:spPr bwMode="ltGray">
            <a:xfrm>
              <a:off x="4306" y="1529"/>
              <a:ext cx="252" cy="1576"/>
            </a:xfrm>
            <a:custGeom>
              <a:avLst/>
              <a:gdLst/>
              <a:ahLst/>
              <a:cxnLst>
                <a:cxn ang="0">
                  <a:pos x="252" y="1576"/>
                </a:cxn>
                <a:cxn ang="0">
                  <a:pos x="12" y="84"/>
                </a:cxn>
                <a:cxn ang="0">
                  <a:pos x="12" y="60"/>
                </a:cxn>
                <a:cxn ang="0">
                  <a:pos x="0" y="12"/>
                </a:cxn>
                <a:cxn ang="0">
                  <a:pos x="72" y="0"/>
                </a:cxn>
                <a:cxn ang="0">
                  <a:pos x="72" y="0"/>
                </a:cxn>
                <a:cxn ang="0">
                  <a:pos x="78" y="48"/>
                </a:cxn>
                <a:cxn ang="0">
                  <a:pos x="88" y="66"/>
                </a:cxn>
              </a:cxnLst>
              <a:rect l="0" t="0" r="r" b="b"/>
              <a:pathLst>
                <a:path w="252" h="1576">
                  <a:moveTo>
                    <a:pt x="252" y="1576"/>
                  </a:moveTo>
                  <a:lnTo>
                    <a:pt x="12" y="84"/>
                  </a:lnTo>
                  <a:lnTo>
                    <a:pt x="12" y="60"/>
                  </a:lnTo>
                  <a:lnTo>
                    <a:pt x="0" y="12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8" y="48"/>
                  </a:lnTo>
                  <a:lnTo>
                    <a:pt x="88" y="66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2740" name="Freeform 36"/>
            <p:cNvSpPr>
              <a:spLocks/>
            </p:cNvSpPr>
            <p:nvPr userDrawn="1"/>
          </p:nvSpPr>
          <p:spPr bwMode="ltGray">
            <a:xfrm>
              <a:off x="4169" y="1421"/>
              <a:ext cx="317" cy="138"/>
            </a:xfrm>
            <a:custGeom>
              <a:avLst/>
              <a:gdLst/>
              <a:ahLst/>
              <a:cxnLst>
                <a:cxn ang="0">
                  <a:pos x="161" y="0"/>
                </a:cxn>
                <a:cxn ang="0">
                  <a:pos x="227" y="6"/>
                </a:cxn>
                <a:cxn ang="0">
                  <a:pos x="275" y="36"/>
                </a:cxn>
                <a:cxn ang="0">
                  <a:pos x="304" y="78"/>
                </a:cxn>
                <a:cxn ang="0">
                  <a:pos x="316" y="138"/>
                </a:cxn>
                <a:cxn ang="0">
                  <a:pos x="0" y="138"/>
                </a:cxn>
                <a:cxn ang="0">
                  <a:pos x="11" y="78"/>
                </a:cxn>
                <a:cxn ang="0">
                  <a:pos x="47" y="36"/>
                </a:cxn>
                <a:cxn ang="0">
                  <a:pos x="95" y="6"/>
                </a:cxn>
                <a:cxn ang="0">
                  <a:pos x="161" y="0"/>
                </a:cxn>
                <a:cxn ang="0">
                  <a:pos x="161" y="0"/>
                </a:cxn>
              </a:cxnLst>
              <a:rect l="0" t="0" r="r" b="b"/>
              <a:pathLst>
                <a:path w="316" h="138">
                  <a:moveTo>
                    <a:pt x="161" y="0"/>
                  </a:moveTo>
                  <a:lnTo>
                    <a:pt x="227" y="6"/>
                  </a:lnTo>
                  <a:lnTo>
                    <a:pt x="275" y="36"/>
                  </a:lnTo>
                  <a:lnTo>
                    <a:pt x="304" y="78"/>
                  </a:lnTo>
                  <a:lnTo>
                    <a:pt x="316" y="138"/>
                  </a:lnTo>
                  <a:lnTo>
                    <a:pt x="0" y="138"/>
                  </a:lnTo>
                  <a:lnTo>
                    <a:pt x="11" y="78"/>
                  </a:lnTo>
                  <a:lnTo>
                    <a:pt x="47" y="36"/>
                  </a:lnTo>
                  <a:lnTo>
                    <a:pt x="95" y="6"/>
                  </a:lnTo>
                  <a:lnTo>
                    <a:pt x="161" y="0"/>
                  </a:lnTo>
                  <a:lnTo>
                    <a:pt x="16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72741" name="Rectangle 37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72742" name="Rectangle 3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2743" name="Rectangle 3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78563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2744" name="Rectangle 4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78563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2745" name="Rectangle 4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78563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panose="020B0604030504040204" pitchFamily="34" charset="0"/>
              </a:defRPr>
            </a:lvl1pPr>
          </a:lstStyle>
          <a:p>
            <a:fld id="{90149DFB-3711-4A53-8CD6-337C456E42F2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490" r:id="rId1"/>
    <p:sldLayoutId id="2147484404" r:id="rId2"/>
    <p:sldLayoutId id="2147484405" r:id="rId3"/>
    <p:sldLayoutId id="2147484406" r:id="rId4"/>
    <p:sldLayoutId id="2147484407" r:id="rId5"/>
    <p:sldLayoutId id="2147484408" r:id="rId6"/>
    <p:sldLayoutId id="2147484409" r:id="rId7"/>
    <p:sldLayoutId id="2147484410" r:id="rId8"/>
    <p:sldLayoutId id="2147484411" r:id="rId9"/>
    <p:sldLayoutId id="2147484412" r:id="rId10"/>
    <p:sldLayoutId id="214748441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anose="05000000000000000000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anose="05000000000000000000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5000"/>
        <a:buFont typeface="Wingdings" panose="05000000000000000000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676400" y="457200"/>
            <a:ext cx="7010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/>
              <a:t>Образец заголовка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76400" y="1981200"/>
            <a:ext cx="7010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/>
              <a:t>Образец текста</a:t>
            </a:r>
          </a:p>
          <a:p>
            <a:pPr lvl="1"/>
            <a:r>
              <a:rPr lang="ru-RU" altLang="en-US"/>
              <a:t>Второй уровень</a:t>
            </a:r>
          </a:p>
          <a:p>
            <a:pPr lvl="2"/>
            <a:r>
              <a:rPr lang="ru-RU" altLang="en-US"/>
              <a:t>Третий уровень</a:t>
            </a:r>
          </a:p>
          <a:p>
            <a:pPr lvl="3"/>
            <a:r>
              <a:rPr lang="ru-RU" altLang="en-US"/>
              <a:t>Четвертый уровень</a:t>
            </a:r>
          </a:p>
          <a:p>
            <a:pPr lvl="4"/>
            <a:r>
              <a:rPr lang="ru-RU" altLang="en-US"/>
              <a:t>Пятый уровень</a:t>
            </a:r>
          </a:p>
        </p:txBody>
      </p:sp>
      <p:sp>
        <p:nvSpPr>
          <p:cNvPr id="81924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1925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04CEAA8A-E66D-4138-865C-D955216E9AB8}" type="slidenum">
              <a:rPr lang="ru-RU" altLang="en-US"/>
              <a:pPr/>
              <a:t>‹#›</a:t>
            </a:fld>
            <a:endParaRPr lang="ru-RU" altLang="en-US"/>
          </a:p>
        </p:txBody>
      </p:sp>
      <p:sp>
        <p:nvSpPr>
          <p:cNvPr id="81926" name="Line 6"/>
          <p:cNvSpPr>
            <a:spLocks noChangeShapeType="1"/>
          </p:cNvSpPr>
          <p:nvPr/>
        </p:nvSpPr>
        <p:spPr bwMode="auto">
          <a:xfrm>
            <a:off x="266700" y="6172200"/>
            <a:ext cx="8610600" cy="0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1927" name="Line 7"/>
          <p:cNvSpPr>
            <a:spLocks noChangeShapeType="1"/>
          </p:cNvSpPr>
          <p:nvPr/>
        </p:nvSpPr>
        <p:spPr bwMode="auto">
          <a:xfrm>
            <a:off x="228600" y="304800"/>
            <a:ext cx="8610600" cy="0"/>
          </a:xfrm>
          <a:prstGeom prst="line">
            <a:avLst/>
          </a:prstGeom>
          <a:noFill/>
          <a:ln w="7620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/>
          </a:p>
        </p:txBody>
      </p:sp>
      <p:grpSp>
        <p:nvGrpSpPr>
          <p:cNvPr id="7176" name="Group 8"/>
          <p:cNvGrpSpPr>
            <a:grpSpLocks/>
          </p:cNvGrpSpPr>
          <p:nvPr/>
        </p:nvGrpSpPr>
        <p:grpSpPr bwMode="auto">
          <a:xfrm>
            <a:off x="228600" y="457200"/>
            <a:ext cx="1246188" cy="1371600"/>
            <a:chOff x="144" y="288"/>
            <a:chExt cx="785" cy="864"/>
          </a:xfrm>
        </p:grpSpPr>
        <p:sp>
          <p:nvSpPr>
            <p:cNvPr id="81929" name="Rectangle 9"/>
            <p:cNvSpPr>
              <a:spLocks noChangeArrowheads="1"/>
            </p:cNvSpPr>
            <p:nvPr/>
          </p:nvSpPr>
          <p:spPr bwMode="auto">
            <a:xfrm>
              <a:off x="589" y="288"/>
              <a:ext cx="28" cy="534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1930" name="Rectangle 10"/>
            <p:cNvSpPr>
              <a:spLocks noChangeArrowheads="1"/>
            </p:cNvSpPr>
            <p:nvPr/>
          </p:nvSpPr>
          <p:spPr bwMode="auto">
            <a:xfrm>
              <a:off x="526" y="288"/>
              <a:ext cx="28" cy="470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1931" name="Rectangle 11"/>
            <p:cNvSpPr>
              <a:spLocks noChangeArrowheads="1"/>
            </p:cNvSpPr>
            <p:nvPr/>
          </p:nvSpPr>
          <p:spPr bwMode="auto">
            <a:xfrm>
              <a:off x="462" y="288"/>
              <a:ext cx="28" cy="401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1932" name="Rectangle 12"/>
            <p:cNvSpPr>
              <a:spLocks noChangeArrowheads="1"/>
            </p:cNvSpPr>
            <p:nvPr/>
          </p:nvSpPr>
          <p:spPr bwMode="auto">
            <a:xfrm>
              <a:off x="398" y="288"/>
              <a:ext cx="28" cy="334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1933" name="Rectangle 13"/>
            <p:cNvSpPr>
              <a:spLocks noChangeArrowheads="1"/>
            </p:cNvSpPr>
            <p:nvPr/>
          </p:nvSpPr>
          <p:spPr bwMode="auto">
            <a:xfrm>
              <a:off x="335" y="288"/>
              <a:ext cx="28" cy="269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1934" name="Rectangle 14"/>
            <p:cNvSpPr>
              <a:spLocks noChangeArrowheads="1"/>
            </p:cNvSpPr>
            <p:nvPr/>
          </p:nvSpPr>
          <p:spPr bwMode="auto">
            <a:xfrm>
              <a:off x="271" y="288"/>
              <a:ext cx="28" cy="197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1935" name="Rectangle 15"/>
            <p:cNvSpPr>
              <a:spLocks noChangeArrowheads="1"/>
            </p:cNvSpPr>
            <p:nvPr/>
          </p:nvSpPr>
          <p:spPr bwMode="auto">
            <a:xfrm>
              <a:off x="207" y="288"/>
              <a:ext cx="29" cy="136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1936" name="Rectangle 16"/>
            <p:cNvSpPr>
              <a:spLocks noChangeArrowheads="1"/>
            </p:cNvSpPr>
            <p:nvPr/>
          </p:nvSpPr>
          <p:spPr bwMode="auto">
            <a:xfrm>
              <a:off x="144" y="288"/>
              <a:ext cx="28" cy="68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1937" name="Rectangle 17"/>
            <p:cNvSpPr>
              <a:spLocks noChangeArrowheads="1"/>
            </p:cNvSpPr>
            <p:nvPr/>
          </p:nvSpPr>
          <p:spPr bwMode="auto">
            <a:xfrm>
              <a:off x="653" y="288"/>
              <a:ext cx="26" cy="599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1938" name="Rectangle 18"/>
            <p:cNvSpPr>
              <a:spLocks noChangeArrowheads="1"/>
            </p:cNvSpPr>
            <p:nvPr/>
          </p:nvSpPr>
          <p:spPr bwMode="auto">
            <a:xfrm>
              <a:off x="715" y="288"/>
              <a:ext cx="26" cy="667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1939" name="Rectangle 19"/>
            <p:cNvSpPr>
              <a:spLocks noChangeArrowheads="1"/>
            </p:cNvSpPr>
            <p:nvPr/>
          </p:nvSpPr>
          <p:spPr bwMode="auto">
            <a:xfrm>
              <a:off x="776" y="288"/>
              <a:ext cx="27" cy="731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1940" name="Rectangle 20"/>
            <p:cNvSpPr>
              <a:spLocks noChangeArrowheads="1"/>
            </p:cNvSpPr>
            <p:nvPr/>
          </p:nvSpPr>
          <p:spPr bwMode="auto">
            <a:xfrm>
              <a:off x="839" y="288"/>
              <a:ext cx="28" cy="800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1941" name="Rectangle 21"/>
            <p:cNvSpPr>
              <a:spLocks noChangeArrowheads="1"/>
            </p:cNvSpPr>
            <p:nvPr/>
          </p:nvSpPr>
          <p:spPr bwMode="auto">
            <a:xfrm>
              <a:off x="902" y="288"/>
              <a:ext cx="27" cy="864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81942" name="Rectangle 2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491" r:id="rId1"/>
    <p:sldLayoutId id="2147484414" r:id="rId2"/>
    <p:sldLayoutId id="2147484415" r:id="rId3"/>
    <p:sldLayoutId id="2147484416" r:id="rId4"/>
    <p:sldLayoutId id="2147484417" r:id="rId5"/>
    <p:sldLayoutId id="2147484418" r:id="rId6"/>
    <p:sldLayoutId id="2147484419" r:id="rId7"/>
    <p:sldLayoutId id="2147484420" r:id="rId8"/>
    <p:sldLayoutId id="2147484421" r:id="rId9"/>
    <p:sldLayoutId id="2147484422" r:id="rId10"/>
    <p:sldLayoutId id="214748442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" panose="05000000000000000000" pitchFamily="2" charset="2"/>
        <a:buChar char="o"/>
        <a:defRPr sz="28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anose="05000000000000000000" pitchFamily="2" charset="2"/>
        <a:buChar char="n"/>
        <a:defRPr sz="2500">
          <a:solidFill>
            <a:schemeClr val="tx2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anose="05000000000000000000" pitchFamily="2" charset="2"/>
        <a:buChar char="p"/>
        <a:defRPr sz="2200">
          <a:solidFill>
            <a:schemeClr val="tx2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anose="05000000000000000000" pitchFamily="2" charset="2"/>
        <a:buChar char="n"/>
        <a:defRPr sz="2000">
          <a:solidFill>
            <a:schemeClr val="tx2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anose="05000000000000000000" pitchFamily="2" charset="2"/>
        <a:buChar char="o"/>
        <a:defRPr sz="2000">
          <a:solidFill>
            <a:schemeClr val="tx2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o"/>
        <a:defRPr sz="2000">
          <a:solidFill>
            <a:schemeClr val="tx2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o"/>
        <a:defRPr sz="2000">
          <a:solidFill>
            <a:schemeClr val="tx2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o"/>
        <a:defRPr sz="2000">
          <a:solidFill>
            <a:schemeClr val="tx2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o"/>
        <a:defRPr sz="2000">
          <a:solidFill>
            <a:schemeClr val="tx2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Freeform 2"/>
          <p:cNvSpPr>
            <a:spLocks/>
          </p:cNvSpPr>
          <p:nvPr/>
        </p:nvSpPr>
        <p:spPr bwMode="auto">
          <a:xfrm rot="-3172564">
            <a:off x="7777957" y="-15081"/>
            <a:ext cx="1162050" cy="2084387"/>
          </a:xfrm>
          <a:custGeom>
            <a:avLst/>
            <a:gdLst/>
            <a:ahLst/>
            <a:cxnLst>
              <a:cxn ang="0">
                <a:pos x="2903" y="433"/>
              </a:cxn>
              <a:cxn ang="0">
                <a:pos x="2565" y="80"/>
              </a:cxn>
              <a:cxn ang="0">
                <a:pos x="2241" y="0"/>
              </a:cxn>
              <a:cxn ang="0">
                <a:pos x="110" y="2811"/>
              </a:cxn>
              <a:cxn ang="0">
                <a:pos x="110" y="3228"/>
              </a:cxn>
              <a:cxn ang="0">
                <a:pos x="0" y="3631"/>
              </a:cxn>
              <a:cxn ang="0">
                <a:pos x="72" y="3686"/>
              </a:cxn>
              <a:cxn ang="0">
                <a:pos x="441" y="3355"/>
              </a:cxn>
              <a:cxn ang="0">
                <a:pos x="740" y="3228"/>
              </a:cxn>
              <a:cxn ang="0">
                <a:pos x="2903" y="433"/>
              </a:cxn>
              <a:cxn ang="0">
                <a:pos x="2903" y="433"/>
              </a:cxn>
            </a:cxnLst>
            <a:rect l="0" t="0" r="r" b="b"/>
            <a:pathLst>
              <a:path w="2903" h="3686">
                <a:moveTo>
                  <a:pt x="2903" y="433"/>
                </a:moveTo>
                <a:lnTo>
                  <a:pt x="2565" y="80"/>
                </a:lnTo>
                <a:lnTo>
                  <a:pt x="2241" y="0"/>
                </a:lnTo>
                <a:lnTo>
                  <a:pt x="110" y="2811"/>
                </a:lnTo>
                <a:lnTo>
                  <a:pt x="110" y="3228"/>
                </a:lnTo>
                <a:lnTo>
                  <a:pt x="0" y="3631"/>
                </a:lnTo>
                <a:lnTo>
                  <a:pt x="72" y="3686"/>
                </a:lnTo>
                <a:lnTo>
                  <a:pt x="441" y="3355"/>
                </a:lnTo>
                <a:lnTo>
                  <a:pt x="740" y="3228"/>
                </a:lnTo>
                <a:lnTo>
                  <a:pt x="2903" y="433"/>
                </a:lnTo>
                <a:lnTo>
                  <a:pt x="2903" y="433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52400"/>
            <a:ext cx="68707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/>
              <a:t>Образец заголовка</a:t>
            </a:r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828800"/>
            <a:ext cx="76962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/>
              <a:t>Образец текста</a:t>
            </a:r>
          </a:p>
          <a:p>
            <a:pPr lvl="1"/>
            <a:r>
              <a:rPr lang="ru-RU" altLang="en-US"/>
              <a:t>Второй уровень</a:t>
            </a:r>
          </a:p>
          <a:p>
            <a:pPr lvl="2"/>
            <a:r>
              <a:rPr lang="ru-RU" altLang="en-US"/>
              <a:t>Третий уровень</a:t>
            </a:r>
          </a:p>
          <a:p>
            <a:pPr lvl="3"/>
            <a:r>
              <a:rPr lang="ru-RU" altLang="en-US"/>
              <a:t>Четвертый уровень</a:t>
            </a:r>
          </a:p>
          <a:p>
            <a:pPr lvl="4"/>
            <a:r>
              <a:rPr lang="ru-RU" altLang="en-US"/>
              <a:t>Пятый уровень</a:t>
            </a:r>
          </a:p>
        </p:txBody>
      </p:sp>
      <p:sp>
        <p:nvSpPr>
          <p:cNvPr id="8806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371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807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560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807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183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79687015-E521-4A38-B85F-86F68B6A9A12}" type="slidenum">
              <a:rPr lang="ru-RU" altLang="en-US"/>
              <a:pPr/>
              <a:t>‹#›</a:t>
            </a:fld>
            <a:endParaRPr lang="ru-RU" altLang="en-US"/>
          </a:p>
        </p:txBody>
      </p:sp>
      <p:sp>
        <p:nvSpPr>
          <p:cNvPr id="88072" name="Freeform 8"/>
          <p:cNvSpPr>
            <a:spLocks/>
          </p:cNvSpPr>
          <p:nvPr/>
        </p:nvSpPr>
        <p:spPr bwMode="auto">
          <a:xfrm rot="-3172564">
            <a:off x="7865269" y="24607"/>
            <a:ext cx="1165225" cy="2097087"/>
          </a:xfrm>
          <a:custGeom>
            <a:avLst/>
            <a:gdLst/>
            <a:ahLst/>
            <a:cxnLst>
              <a:cxn ang="0">
                <a:pos x="2293" y="0"/>
              </a:cxn>
              <a:cxn ang="0">
                <a:pos x="130" y="2835"/>
              </a:cxn>
              <a:cxn ang="0">
                <a:pos x="131" y="3201"/>
              </a:cxn>
              <a:cxn ang="0">
                <a:pos x="0" y="3633"/>
              </a:cxn>
              <a:cxn ang="0">
                <a:pos x="50" y="3703"/>
              </a:cxn>
              <a:cxn ang="0">
                <a:pos x="422" y="3352"/>
              </a:cxn>
              <a:cxn ang="0">
                <a:pos x="763" y="3220"/>
              </a:cxn>
              <a:cxn ang="0">
                <a:pos x="2911" y="428"/>
              </a:cxn>
              <a:cxn ang="0">
                <a:pos x="2589" y="96"/>
              </a:cxn>
              <a:cxn ang="0">
                <a:pos x="2293" y="0"/>
              </a:cxn>
              <a:cxn ang="0">
                <a:pos x="2293" y="0"/>
              </a:cxn>
            </a:cxnLst>
            <a:rect l="0" t="0" r="r" b="b"/>
            <a:pathLst>
              <a:path w="2911" h="3703">
                <a:moveTo>
                  <a:pt x="2293" y="0"/>
                </a:moveTo>
                <a:lnTo>
                  <a:pt x="130" y="2835"/>
                </a:lnTo>
                <a:lnTo>
                  <a:pt x="131" y="3201"/>
                </a:lnTo>
                <a:lnTo>
                  <a:pt x="0" y="3633"/>
                </a:lnTo>
                <a:lnTo>
                  <a:pt x="50" y="3703"/>
                </a:lnTo>
                <a:lnTo>
                  <a:pt x="422" y="3352"/>
                </a:lnTo>
                <a:lnTo>
                  <a:pt x="763" y="3220"/>
                </a:lnTo>
                <a:lnTo>
                  <a:pt x="2911" y="428"/>
                </a:lnTo>
                <a:lnTo>
                  <a:pt x="2589" y="96"/>
                </a:lnTo>
                <a:lnTo>
                  <a:pt x="2293" y="0"/>
                </a:lnTo>
                <a:lnTo>
                  <a:pt x="2293" y="0"/>
                </a:lnTo>
                <a:close/>
              </a:path>
            </a:pathLst>
          </a:custGeom>
          <a:solidFill>
            <a:schemeClr val="folHlink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8073" name="Freeform 9"/>
          <p:cNvSpPr>
            <a:spLocks/>
          </p:cNvSpPr>
          <p:nvPr/>
        </p:nvSpPr>
        <p:spPr bwMode="auto">
          <a:xfrm rot="-3172564">
            <a:off x="7831138" y="192088"/>
            <a:ext cx="1025525" cy="1571625"/>
          </a:xfrm>
          <a:custGeom>
            <a:avLst/>
            <a:gdLst/>
            <a:ahLst/>
            <a:cxnLst>
              <a:cxn ang="0">
                <a:pos x="0" y="2485"/>
              </a:cxn>
              <a:cxn ang="0">
                <a:pos x="432" y="2553"/>
              </a:cxn>
              <a:cxn ang="0">
                <a:pos x="736" y="2777"/>
              </a:cxn>
              <a:cxn ang="0">
                <a:pos x="2561" y="399"/>
              </a:cxn>
              <a:cxn ang="0">
                <a:pos x="2118" y="82"/>
              </a:cxn>
              <a:cxn ang="0">
                <a:pos x="1898" y="0"/>
              </a:cxn>
              <a:cxn ang="0">
                <a:pos x="0" y="2485"/>
              </a:cxn>
              <a:cxn ang="0">
                <a:pos x="0" y="2485"/>
              </a:cxn>
            </a:cxnLst>
            <a:rect l="0" t="0" r="r" b="b"/>
            <a:pathLst>
              <a:path w="2561" h="2777">
                <a:moveTo>
                  <a:pt x="0" y="2485"/>
                </a:moveTo>
                <a:lnTo>
                  <a:pt x="432" y="2553"/>
                </a:lnTo>
                <a:lnTo>
                  <a:pt x="736" y="2777"/>
                </a:lnTo>
                <a:lnTo>
                  <a:pt x="2561" y="399"/>
                </a:lnTo>
                <a:lnTo>
                  <a:pt x="2118" y="82"/>
                </a:lnTo>
                <a:lnTo>
                  <a:pt x="1898" y="0"/>
                </a:lnTo>
                <a:lnTo>
                  <a:pt x="0" y="2485"/>
                </a:lnTo>
                <a:lnTo>
                  <a:pt x="0" y="2485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grpSp>
        <p:nvGrpSpPr>
          <p:cNvPr id="8202" name="Group 10"/>
          <p:cNvGrpSpPr>
            <a:grpSpLocks/>
          </p:cNvGrpSpPr>
          <p:nvPr/>
        </p:nvGrpSpPr>
        <p:grpSpPr bwMode="auto">
          <a:xfrm>
            <a:off x="7938" y="5540375"/>
            <a:ext cx="1784350" cy="1246188"/>
            <a:chOff x="5" y="3490"/>
            <a:chExt cx="1124" cy="785"/>
          </a:xfrm>
        </p:grpSpPr>
        <p:sp>
          <p:nvSpPr>
            <p:cNvPr id="88075" name="Freeform 11"/>
            <p:cNvSpPr>
              <a:spLocks/>
            </p:cNvSpPr>
            <p:nvPr userDrawn="1"/>
          </p:nvSpPr>
          <p:spPr bwMode="auto">
            <a:xfrm>
              <a:off x="24" y="3505"/>
              <a:ext cx="1089" cy="649"/>
            </a:xfrm>
            <a:custGeom>
              <a:avLst/>
              <a:gdLst/>
              <a:ahLst/>
              <a:cxnLst>
                <a:cxn ang="0">
                  <a:pos x="1587" y="1260"/>
                </a:cxn>
                <a:cxn ang="0">
                  <a:pos x="1420" y="1106"/>
                </a:cxn>
                <a:cxn ang="0">
                  <a:pos x="1331" y="477"/>
                </a:cxn>
                <a:cxn ang="0">
                  <a:pos x="2139" y="330"/>
                </a:cxn>
                <a:cxn ang="0">
                  <a:pos x="2177" y="203"/>
                </a:cxn>
                <a:cxn ang="0">
                  <a:pos x="2099" y="100"/>
                </a:cxn>
                <a:cxn ang="0">
                  <a:pos x="1276" y="211"/>
                </a:cxn>
                <a:cxn ang="0">
                  <a:pos x="1219" y="32"/>
                </a:cxn>
                <a:cxn ang="0">
                  <a:pos x="1085" y="0"/>
                </a:cxn>
                <a:cxn ang="0">
                  <a:pos x="958" y="28"/>
                </a:cxn>
                <a:cxn ang="0">
                  <a:pos x="888" y="106"/>
                </a:cxn>
                <a:cxn ang="0">
                  <a:pos x="937" y="285"/>
                </a:cxn>
                <a:cxn ang="0">
                  <a:pos x="660" y="441"/>
                </a:cxn>
                <a:cxn ang="0">
                  <a:pos x="983" y="473"/>
                </a:cxn>
                <a:cxn ang="0">
                  <a:pos x="1112" y="889"/>
                </a:cxn>
                <a:cxn ang="0">
                  <a:pos x="141" y="469"/>
                </a:cxn>
                <a:cxn ang="0">
                  <a:pos x="46" y="509"/>
                </a:cxn>
                <a:cxn ang="0">
                  <a:pos x="0" y="636"/>
                </a:cxn>
                <a:cxn ang="0">
                  <a:pos x="55" y="779"/>
                </a:cxn>
                <a:cxn ang="0">
                  <a:pos x="1139" y="1288"/>
                </a:cxn>
                <a:cxn ang="0">
                  <a:pos x="1378" y="1256"/>
                </a:cxn>
                <a:cxn ang="0">
                  <a:pos x="1570" y="1298"/>
                </a:cxn>
                <a:cxn ang="0">
                  <a:pos x="1587" y="1260"/>
                </a:cxn>
                <a:cxn ang="0">
                  <a:pos x="1587" y="1260"/>
                </a:cxn>
              </a:cxnLst>
              <a:rect l="0" t="0" r="r" b="b"/>
              <a:pathLst>
                <a:path w="2177" h="1298">
                  <a:moveTo>
                    <a:pt x="1587" y="1260"/>
                  </a:moveTo>
                  <a:lnTo>
                    <a:pt x="1420" y="1106"/>
                  </a:lnTo>
                  <a:lnTo>
                    <a:pt x="1331" y="477"/>
                  </a:lnTo>
                  <a:lnTo>
                    <a:pt x="2139" y="330"/>
                  </a:lnTo>
                  <a:lnTo>
                    <a:pt x="2177" y="203"/>
                  </a:lnTo>
                  <a:lnTo>
                    <a:pt x="2099" y="100"/>
                  </a:lnTo>
                  <a:lnTo>
                    <a:pt x="1276" y="211"/>
                  </a:lnTo>
                  <a:lnTo>
                    <a:pt x="1219" y="32"/>
                  </a:lnTo>
                  <a:lnTo>
                    <a:pt x="1085" y="0"/>
                  </a:lnTo>
                  <a:lnTo>
                    <a:pt x="958" y="28"/>
                  </a:lnTo>
                  <a:lnTo>
                    <a:pt x="888" y="106"/>
                  </a:lnTo>
                  <a:lnTo>
                    <a:pt x="937" y="285"/>
                  </a:lnTo>
                  <a:lnTo>
                    <a:pt x="660" y="441"/>
                  </a:lnTo>
                  <a:lnTo>
                    <a:pt x="983" y="473"/>
                  </a:lnTo>
                  <a:lnTo>
                    <a:pt x="1112" y="889"/>
                  </a:lnTo>
                  <a:lnTo>
                    <a:pt x="141" y="469"/>
                  </a:lnTo>
                  <a:lnTo>
                    <a:pt x="46" y="509"/>
                  </a:lnTo>
                  <a:lnTo>
                    <a:pt x="0" y="636"/>
                  </a:lnTo>
                  <a:lnTo>
                    <a:pt x="55" y="779"/>
                  </a:lnTo>
                  <a:lnTo>
                    <a:pt x="1139" y="1288"/>
                  </a:lnTo>
                  <a:lnTo>
                    <a:pt x="1378" y="1256"/>
                  </a:lnTo>
                  <a:lnTo>
                    <a:pt x="1570" y="1298"/>
                  </a:lnTo>
                  <a:lnTo>
                    <a:pt x="1587" y="1260"/>
                  </a:lnTo>
                  <a:lnTo>
                    <a:pt x="1587" y="1260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8076" name="Freeform 12"/>
            <p:cNvSpPr>
              <a:spLocks/>
            </p:cNvSpPr>
            <p:nvPr userDrawn="1"/>
          </p:nvSpPr>
          <p:spPr bwMode="auto">
            <a:xfrm>
              <a:off x="1022" y="3582"/>
              <a:ext cx="71" cy="129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120" y="0"/>
                </a:cxn>
                <a:cxn ang="0">
                  <a:pos x="143" y="233"/>
                </a:cxn>
                <a:cxn ang="0">
                  <a:pos x="8" y="258"/>
                </a:cxn>
                <a:cxn ang="0">
                  <a:pos x="0" y="7"/>
                </a:cxn>
                <a:cxn ang="0">
                  <a:pos x="0" y="7"/>
                </a:cxn>
              </a:cxnLst>
              <a:rect l="0" t="0" r="r" b="b"/>
              <a:pathLst>
                <a:path w="143" h="258">
                  <a:moveTo>
                    <a:pt x="0" y="7"/>
                  </a:moveTo>
                  <a:lnTo>
                    <a:pt x="120" y="0"/>
                  </a:lnTo>
                  <a:lnTo>
                    <a:pt x="143" y="233"/>
                  </a:lnTo>
                  <a:lnTo>
                    <a:pt x="8" y="258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8077" name="Freeform 13"/>
            <p:cNvSpPr>
              <a:spLocks/>
            </p:cNvSpPr>
            <p:nvPr userDrawn="1"/>
          </p:nvSpPr>
          <p:spPr bwMode="auto">
            <a:xfrm>
              <a:off x="20" y="3774"/>
              <a:ext cx="792" cy="410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8078" name="Freeform 14"/>
            <p:cNvSpPr>
              <a:spLocks/>
            </p:cNvSpPr>
            <p:nvPr userDrawn="1"/>
          </p:nvSpPr>
          <p:spPr bwMode="auto">
            <a:xfrm>
              <a:off x="129" y="3808"/>
              <a:ext cx="525" cy="374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8079" name="Freeform 15"/>
            <p:cNvSpPr>
              <a:spLocks/>
            </p:cNvSpPr>
            <p:nvPr userDrawn="1"/>
          </p:nvSpPr>
          <p:spPr bwMode="auto">
            <a:xfrm>
              <a:off x="485" y="3532"/>
              <a:ext cx="135" cy="121"/>
            </a:xfrm>
            <a:custGeom>
              <a:avLst/>
              <a:gdLst/>
              <a:ahLst/>
              <a:cxnLst>
                <a:cxn ang="0">
                  <a:pos x="0" y="28"/>
                </a:cxn>
                <a:cxn ang="0">
                  <a:pos x="160" y="0"/>
                </a:cxn>
                <a:cxn ang="0">
                  <a:pos x="251" y="36"/>
                </a:cxn>
                <a:cxn ang="0">
                  <a:pos x="272" y="139"/>
                </a:cxn>
                <a:cxn ang="0">
                  <a:pos x="164" y="146"/>
                </a:cxn>
                <a:cxn ang="0">
                  <a:pos x="32" y="241"/>
                </a:cxn>
                <a:cxn ang="0">
                  <a:pos x="0" y="28"/>
                </a:cxn>
                <a:cxn ang="0">
                  <a:pos x="0" y="28"/>
                </a:cxn>
              </a:cxnLst>
              <a:rect l="0" t="0" r="r" b="b"/>
              <a:pathLst>
                <a:path w="272" h="241">
                  <a:moveTo>
                    <a:pt x="0" y="28"/>
                  </a:moveTo>
                  <a:lnTo>
                    <a:pt x="160" y="0"/>
                  </a:lnTo>
                  <a:lnTo>
                    <a:pt x="251" y="36"/>
                  </a:lnTo>
                  <a:lnTo>
                    <a:pt x="272" y="139"/>
                  </a:lnTo>
                  <a:lnTo>
                    <a:pt x="164" y="146"/>
                  </a:lnTo>
                  <a:lnTo>
                    <a:pt x="32" y="241"/>
                  </a:lnTo>
                  <a:lnTo>
                    <a:pt x="0" y="28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chemeClr val="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8080" name="Freeform 16"/>
            <p:cNvSpPr>
              <a:spLocks/>
            </p:cNvSpPr>
            <p:nvPr userDrawn="1"/>
          </p:nvSpPr>
          <p:spPr bwMode="auto">
            <a:xfrm>
              <a:off x="641" y="4163"/>
              <a:ext cx="76" cy="112"/>
            </a:xfrm>
            <a:custGeom>
              <a:avLst/>
              <a:gdLst/>
              <a:ahLst/>
              <a:cxnLst>
                <a:cxn ang="0">
                  <a:pos x="152" y="4"/>
                </a:cxn>
                <a:cxn ang="0">
                  <a:pos x="152" y="224"/>
                </a:cxn>
                <a:cxn ang="0">
                  <a:pos x="0" y="8"/>
                </a:cxn>
                <a:cxn ang="0">
                  <a:pos x="72" y="0"/>
                </a:cxn>
                <a:cxn ang="0">
                  <a:pos x="152" y="4"/>
                </a:cxn>
                <a:cxn ang="0">
                  <a:pos x="152" y="4"/>
                </a:cxn>
              </a:cxnLst>
              <a:rect l="0" t="0" r="r" b="b"/>
              <a:pathLst>
                <a:path w="152" h="224">
                  <a:moveTo>
                    <a:pt x="152" y="4"/>
                  </a:moveTo>
                  <a:lnTo>
                    <a:pt x="152" y="224"/>
                  </a:lnTo>
                  <a:lnTo>
                    <a:pt x="0" y="8"/>
                  </a:lnTo>
                  <a:lnTo>
                    <a:pt x="72" y="0"/>
                  </a:lnTo>
                  <a:lnTo>
                    <a:pt x="152" y="4"/>
                  </a:lnTo>
                  <a:lnTo>
                    <a:pt x="152" y="4"/>
                  </a:lnTo>
                  <a:close/>
                </a:path>
              </a:pathLst>
            </a:custGeom>
            <a:solidFill>
              <a:schemeClr val="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8081" name="Freeform 17"/>
            <p:cNvSpPr>
              <a:spLocks/>
            </p:cNvSpPr>
            <p:nvPr userDrawn="1"/>
          </p:nvSpPr>
          <p:spPr bwMode="auto">
            <a:xfrm>
              <a:off x="504" y="3607"/>
              <a:ext cx="193" cy="383"/>
            </a:xfrm>
            <a:custGeom>
              <a:avLst/>
              <a:gdLst/>
              <a:ahLst/>
              <a:cxnLst>
                <a:cxn ang="0">
                  <a:pos x="0" y="80"/>
                </a:cxn>
                <a:cxn ang="0">
                  <a:pos x="87" y="0"/>
                </a:cxn>
                <a:cxn ang="0">
                  <a:pos x="232" y="6"/>
                </a:cxn>
                <a:cxn ang="0">
                  <a:pos x="386" y="764"/>
                </a:cxn>
                <a:cxn ang="0">
                  <a:pos x="279" y="720"/>
                </a:cxn>
                <a:cxn ang="0">
                  <a:pos x="152" y="677"/>
                </a:cxn>
                <a:cxn ang="0">
                  <a:pos x="0" y="80"/>
                </a:cxn>
                <a:cxn ang="0">
                  <a:pos x="0" y="80"/>
                </a:cxn>
              </a:cxnLst>
              <a:rect l="0" t="0" r="r" b="b"/>
              <a:pathLst>
                <a:path w="386" h="764">
                  <a:moveTo>
                    <a:pt x="0" y="80"/>
                  </a:moveTo>
                  <a:lnTo>
                    <a:pt x="87" y="0"/>
                  </a:lnTo>
                  <a:lnTo>
                    <a:pt x="232" y="6"/>
                  </a:lnTo>
                  <a:lnTo>
                    <a:pt x="386" y="764"/>
                  </a:lnTo>
                  <a:lnTo>
                    <a:pt x="279" y="720"/>
                  </a:lnTo>
                  <a:lnTo>
                    <a:pt x="152" y="677"/>
                  </a:lnTo>
                  <a:lnTo>
                    <a:pt x="0" y="80"/>
                  </a:lnTo>
                  <a:lnTo>
                    <a:pt x="0" y="8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8082" name="Freeform 18"/>
            <p:cNvSpPr>
              <a:spLocks/>
            </p:cNvSpPr>
            <p:nvPr userDrawn="1"/>
          </p:nvSpPr>
          <p:spPr bwMode="auto">
            <a:xfrm>
              <a:off x="668" y="3590"/>
              <a:ext cx="364" cy="174"/>
            </a:xfrm>
            <a:custGeom>
              <a:avLst/>
              <a:gdLst/>
              <a:ahLst/>
              <a:cxnLst>
                <a:cxn ang="0">
                  <a:pos x="692" y="0"/>
                </a:cxn>
                <a:cxn ang="0">
                  <a:pos x="0" y="106"/>
                </a:cxn>
                <a:cxn ang="0">
                  <a:pos x="28" y="348"/>
                </a:cxn>
                <a:cxn ang="0">
                  <a:pos x="715" y="237"/>
                </a:cxn>
                <a:cxn ang="0">
                  <a:pos x="728" y="43"/>
                </a:cxn>
                <a:cxn ang="0">
                  <a:pos x="692" y="0"/>
                </a:cxn>
                <a:cxn ang="0">
                  <a:pos x="692" y="0"/>
                </a:cxn>
              </a:cxnLst>
              <a:rect l="0" t="0" r="r" b="b"/>
              <a:pathLst>
                <a:path w="728" h="348">
                  <a:moveTo>
                    <a:pt x="692" y="0"/>
                  </a:moveTo>
                  <a:lnTo>
                    <a:pt x="0" y="106"/>
                  </a:lnTo>
                  <a:lnTo>
                    <a:pt x="28" y="348"/>
                  </a:lnTo>
                  <a:lnTo>
                    <a:pt x="715" y="237"/>
                  </a:lnTo>
                  <a:lnTo>
                    <a:pt x="728" y="43"/>
                  </a:lnTo>
                  <a:lnTo>
                    <a:pt x="692" y="0"/>
                  </a:lnTo>
                  <a:lnTo>
                    <a:pt x="692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8083" name="Freeform 19"/>
            <p:cNvSpPr>
              <a:spLocks/>
            </p:cNvSpPr>
            <p:nvPr userDrawn="1"/>
          </p:nvSpPr>
          <p:spPr bwMode="auto">
            <a:xfrm>
              <a:off x="347" y="3693"/>
              <a:ext cx="156" cy="67"/>
            </a:xfrm>
            <a:custGeom>
              <a:avLst/>
              <a:gdLst/>
              <a:ahLst/>
              <a:cxnLst>
                <a:cxn ang="0">
                  <a:pos x="272" y="0"/>
                </a:cxn>
                <a:cxn ang="0">
                  <a:pos x="0" y="78"/>
                </a:cxn>
                <a:cxn ang="0">
                  <a:pos x="312" y="135"/>
                </a:cxn>
                <a:cxn ang="0">
                  <a:pos x="272" y="0"/>
                </a:cxn>
                <a:cxn ang="0">
                  <a:pos x="272" y="0"/>
                </a:cxn>
              </a:cxnLst>
              <a:rect l="0" t="0" r="r" b="b"/>
              <a:pathLst>
                <a:path w="312" h="135">
                  <a:moveTo>
                    <a:pt x="272" y="0"/>
                  </a:moveTo>
                  <a:lnTo>
                    <a:pt x="0" y="78"/>
                  </a:lnTo>
                  <a:lnTo>
                    <a:pt x="312" y="135"/>
                  </a:lnTo>
                  <a:lnTo>
                    <a:pt x="272" y="0"/>
                  </a:lnTo>
                  <a:lnTo>
                    <a:pt x="272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grpSp>
          <p:nvGrpSpPr>
            <p:cNvPr id="8228" name="Group 20"/>
            <p:cNvGrpSpPr>
              <a:grpSpLocks/>
            </p:cNvGrpSpPr>
            <p:nvPr userDrawn="1"/>
          </p:nvGrpSpPr>
          <p:grpSpPr bwMode="auto">
            <a:xfrm>
              <a:off x="5" y="3490"/>
              <a:ext cx="1124" cy="780"/>
              <a:chOff x="5" y="3490"/>
              <a:chExt cx="1124" cy="780"/>
            </a:xfrm>
          </p:grpSpPr>
          <p:grpSp>
            <p:nvGrpSpPr>
              <p:cNvPr id="8229" name="Group 21"/>
              <p:cNvGrpSpPr>
                <a:grpSpLocks/>
              </p:cNvGrpSpPr>
              <p:nvPr userDrawn="1"/>
            </p:nvGrpSpPr>
            <p:grpSpPr bwMode="auto">
              <a:xfrm>
                <a:off x="499" y="3562"/>
                <a:ext cx="548" cy="708"/>
                <a:chOff x="499" y="3562"/>
                <a:chExt cx="548" cy="708"/>
              </a:xfrm>
            </p:grpSpPr>
            <p:sp>
              <p:nvSpPr>
                <p:cNvPr id="88086" name="Freeform 22"/>
                <p:cNvSpPr>
                  <a:spLocks/>
                </p:cNvSpPr>
                <p:nvPr userDrawn="1"/>
              </p:nvSpPr>
              <p:spPr bwMode="auto">
                <a:xfrm>
                  <a:off x="499" y="3587"/>
                  <a:ext cx="157" cy="87"/>
                </a:xfrm>
                <a:custGeom>
                  <a:avLst/>
                  <a:gdLst/>
                  <a:ahLst/>
                  <a:cxnLst>
                    <a:cxn ang="0">
                      <a:pos x="0" y="107"/>
                    </a:cxn>
                    <a:cxn ang="0">
                      <a:pos x="114" y="10"/>
                    </a:cxn>
                    <a:cxn ang="0">
                      <a:pos x="213" y="0"/>
                    </a:cxn>
                    <a:cxn ang="0">
                      <a:pos x="292" y="27"/>
                    </a:cxn>
                    <a:cxn ang="0">
                      <a:pos x="313" y="91"/>
                    </a:cxn>
                    <a:cxn ang="0">
                      <a:pos x="167" y="67"/>
                    </a:cxn>
                    <a:cxn ang="0">
                      <a:pos x="74" y="101"/>
                    </a:cxn>
                    <a:cxn ang="0">
                      <a:pos x="13" y="175"/>
                    </a:cxn>
                    <a:cxn ang="0">
                      <a:pos x="0" y="107"/>
                    </a:cxn>
                    <a:cxn ang="0">
                      <a:pos x="0" y="107"/>
                    </a:cxn>
                  </a:cxnLst>
                  <a:rect l="0" t="0" r="r" b="b"/>
                  <a:pathLst>
                    <a:path w="313" h="175">
                      <a:moveTo>
                        <a:pt x="0" y="107"/>
                      </a:moveTo>
                      <a:lnTo>
                        <a:pt x="114" y="10"/>
                      </a:lnTo>
                      <a:lnTo>
                        <a:pt x="213" y="0"/>
                      </a:lnTo>
                      <a:lnTo>
                        <a:pt x="292" y="27"/>
                      </a:lnTo>
                      <a:lnTo>
                        <a:pt x="313" y="91"/>
                      </a:lnTo>
                      <a:lnTo>
                        <a:pt x="167" y="67"/>
                      </a:lnTo>
                      <a:lnTo>
                        <a:pt x="74" y="101"/>
                      </a:lnTo>
                      <a:lnTo>
                        <a:pt x="13" y="175"/>
                      </a:lnTo>
                      <a:lnTo>
                        <a:pt x="0" y="107"/>
                      </a:lnTo>
                      <a:lnTo>
                        <a:pt x="0" y="10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88087" name="Freeform 23"/>
                <p:cNvSpPr>
                  <a:spLocks/>
                </p:cNvSpPr>
                <p:nvPr userDrawn="1"/>
              </p:nvSpPr>
              <p:spPr bwMode="auto">
                <a:xfrm>
                  <a:off x="636" y="4137"/>
                  <a:ext cx="115" cy="133"/>
                </a:xfrm>
                <a:custGeom>
                  <a:avLst/>
                  <a:gdLst/>
                  <a:ahLst/>
                  <a:cxnLst>
                    <a:cxn ang="0">
                      <a:pos x="0" y="40"/>
                    </a:cxn>
                    <a:cxn ang="0">
                      <a:pos x="160" y="266"/>
                    </a:cxn>
                    <a:cxn ang="0">
                      <a:pos x="230" y="251"/>
                    </a:cxn>
                    <a:cxn ang="0">
                      <a:pos x="223" y="17"/>
                    </a:cxn>
                    <a:cxn ang="0">
                      <a:pos x="166" y="0"/>
                    </a:cxn>
                    <a:cxn ang="0">
                      <a:pos x="179" y="197"/>
                    </a:cxn>
                    <a:cxn ang="0">
                      <a:pos x="71" y="4"/>
                    </a:cxn>
                    <a:cxn ang="0">
                      <a:pos x="0" y="40"/>
                    </a:cxn>
                    <a:cxn ang="0">
                      <a:pos x="0" y="40"/>
                    </a:cxn>
                  </a:cxnLst>
                  <a:rect l="0" t="0" r="r" b="b"/>
                  <a:pathLst>
                    <a:path w="230" h="266">
                      <a:moveTo>
                        <a:pt x="0" y="40"/>
                      </a:moveTo>
                      <a:lnTo>
                        <a:pt x="160" y="266"/>
                      </a:lnTo>
                      <a:lnTo>
                        <a:pt x="230" y="251"/>
                      </a:lnTo>
                      <a:lnTo>
                        <a:pt x="223" y="17"/>
                      </a:lnTo>
                      <a:lnTo>
                        <a:pt x="166" y="0"/>
                      </a:lnTo>
                      <a:lnTo>
                        <a:pt x="179" y="197"/>
                      </a:lnTo>
                      <a:lnTo>
                        <a:pt x="71" y="4"/>
                      </a:lnTo>
                      <a:lnTo>
                        <a:pt x="0" y="40"/>
                      </a:lnTo>
                      <a:lnTo>
                        <a:pt x="0" y="4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88088" name="Freeform 24"/>
                <p:cNvSpPr>
                  <a:spLocks/>
                </p:cNvSpPr>
                <p:nvPr userDrawn="1"/>
              </p:nvSpPr>
              <p:spPr bwMode="auto">
                <a:xfrm>
                  <a:off x="1004" y="3562"/>
                  <a:ext cx="43" cy="117"/>
                </a:xfrm>
                <a:custGeom>
                  <a:avLst/>
                  <a:gdLst/>
                  <a:ahLst/>
                  <a:cxnLst>
                    <a:cxn ang="0">
                      <a:pos x="0" y="19"/>
                    </a:cxn>
                    <a:cxn ang="0">
                      <a:pos x="36" y="93"/>
                    </a:cxn>
                    <a:cxn ang="0">
                      <a:pos x="44" y="154"/>
                    </a:cxn>
                    <a:cxn ang="0">
                      <a:pos x="27" y="234"/>
                    </a:cxn>
                    <a:cxn ang="0">
                      <a:pos x="80" y="220"/>
                    </a:cxn>
                    <a:cxn ang="0">
                      <a:pos x="87" y="116"/>
                    </a:cxn>
                    <a:cxn ang="0">
                      <a:pos x="46" y="0"/>
                    </a:cxn>
                    <a:cxn ang="0">
                      <a:pos x="0" y="19"/>
                    </a:cxn>
                    <a:cxn ang="0">
                      <a:pos x="0" y="19"/>
                    </a:cxn>
                  </a:cxnLst>
                  <a:rect l="0" t="0" r="r" b="b"/>
                  <a:pathLst>
                    <a:path w="87" h="234">
                      <a:moveTo>
                        <a:pt x="0" y="19"/>
                      </a:moveTo>
                      <a:lnTo>
                        <a:pt x="36" y="93"/>
                      </a:lnTo>
                      <a:lnTo>
                        <a:pt x="44" y="154"/>
                      </a:lnTo>
                      <a:lnTo>
                        <a:pt x="27" y="234"/>
                      </a:lnTo>
                      <a:lnTo>
                        <a:pt x="80" y="220"/>
                      </a:lnTo>
                      <a:lnTo>
                        <a:pt x="87" y="116"/>
                      </a:lnTo>
                      <a:lnTo>
                        <a:pt x="46" y="0"/>
                      </a:lnTo>
                      <a:lnTo>
                        <a:pt x="0" y="19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</p:grpSp>
          <p:sp>
            <p:nvSpPr>
              <p:cNvPr id="88089" name="Freeform 25"/>
              <p:cNvSpPr>
                <a:spLocks/>
              </p:cNvSpPr>
              <p:nvPr userDrawn="1"/>
            </p:nvSpPr>
            <p:spPr bwMode="auto">
              <a:xfrm>
                <a:off x="76" y="3732"/>
                <a:ext cx="595" cy="250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88090" name="Freeform 26"/>
              <p:cNvSpPr>
                <a:spLocks/>
              </p:cNvSpPr>
              <p:nvPr userDrawn="1"/>
            </p:nvSpPr>
            <p:spPr bwMode="auto">
              <a:xfrm>
                <a:off x="260" y="3886"/>
                <a:ext cx="244" cy="148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88091" name="Freeform 27"/>
              <p:cNvSpPr>
                <a:spLocks/>
              </p:cNvSpPr>
              <p:nvPr userDrawn="1"/>
            </p:nvSpPr>
            <p:spPr bwMode="auto">
              <a:xfrm>
                <a:off x="565" y="3680"/>
                <a:ext cx="107" cy="238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91" y="25"/>
                  </a:cxn>
                  <a:cxn ang="0">
                    <a:pos x="80" y="192"/>
                  </a:cxn>
                  <a:cxn ang="0">
                    <a:pos x="106" y="327"/>
                  </a:cxn>
                  <a:cxn ang="0">
                    <a:pos x="213" y="451"/>
                  </a:cxn>
                  <a:cxn ang="0">
                    <a:pos x="97" y="478"/>
                  </a:cxn>
                  <a:cxn ang="0">
                    <a:pos x="30" y="344"/>
                  </a:cxn>
                  <a:cxn ang="0">
                    <a:pos x="0" y="57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213" h="478">
                    <a:moveTo>
                      <a:pt x="24" y="0"/>
                    </a:moveTo>
                    <a:lnTo>
                      <a:pt x="91" y="25"/>
                    </a:lnTo>
                    <a:lnTo>
                      <a:pt x="80" y="192"/>
                    </a:lnTo>
                    <a:lnTo>
                      <a:pt x="106" y="327"/>
                    </a:lnTo>
                    <a:lnTo>
                      <a:pt x="213" y="451"/>
                    </a:lnTo>
                    <a:lnTo>
                      <a:pt x="97" y="478"/>
                    </a:lnTo>
                    <a:lnTo>
                      <a:pt x="30" y="344"/>
                    </a:lnTo>
                    <a:lnTo>
                      <a:pt x="0" y="57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grpSp>
            <p:nvGrpSpPr>
              <p:cNvPr id="8233" name="Group 28"/>
              <p:cNvGrpSpPr>
                <a:grpSpLocks/>
              </p:cNvGrpSpPr>
              <p:nvPr userDrawn="1"/>
            </p:nvGrpSpPr>
            <p:grpSpPr bwMode="auto">
              <a:xfrm>
                <a:off x="5" y="3490"/>
                <a:ext cx="1124" cy="678"/>
                <a:chOff x="5" y="3490"/>
                <a:chExt cx="1124" cy="678"/>
              </a:xfrm>
            </p:grpSpPr>
            <p:sp>
              <p:nvSpPr>
                <p:cNvPr id="88093" name="Freeform 29"/>
                <p:cNvSpPr>
                  <a:spLocks/>
                </p:cNvSpPr>
                <p:nvPr userDrawn="1"/>
              </p:nvSpPr>
              <p:spPr bwMode="auto">
                <a:xfrm>
                  <a:off x="669" y="4048"/>
                  <a:ext cx="75" cy="87"/>
                </a:xfrm>
                <a:custGeom>
                  <a:avLst/>
                  <a:gdLst/>
                  <a:ahLst/>
                  <a:cxnLst>
                    <a:cxn ang="0">
                      <a:pos x="110" y="0"/>
                    </a:cxn>
                    <a:cxn ang="0">
                      <a:pos x="40" y="66"/>
                    </a:cxn>
                    <a:cxn ang="0">
                      <a:pos x="0" y="173"/>
                    </a:cxn>
                    <a:cxn ang="0">
                      <a:pos x="80" y="160"/>
                    </a:cxn>
                    <a:cxn ang="0">
                      <a:pos x="103" y="84"/>
                    </a:cxn>
                    <a:cxn ang="0">
                      <a:pos x="150" y="27"/>
                    </a:cxn>
                    <a:cxn ang="0">
                      <a:pos x="110" y="0"/>
                    </a:cxn>
                    <a:cxn ang="0">
                      <a:pos x="110" y="0"/>
                    </a:cxn>
                  </a:cxnLst>
                  <a:rect l="0" t="0" r="r" b="b"/>
                  <a:pathLst>
                    <a:path w="150" h="173">
                      <a:moveTo>
                        <a:pt x="110" y="0"/>
                      </a:moveTo>
                      <a:lnTo>
                        <a:pt x="40" y="66"/>
                      </a:lnTo>
                      <a:lnTo>
                        <a:pt x="0" y="173"/>
                      </a:lnTo>
                      <a:lnTo>
                        <a:pt x="80" y="160"/>
                      </a:lnTo>
                      <a:lnTo>
                        <a:pt x="103" y="84"/>
                      </a:lnTo>
                      <a:lnTo>
                        <a:pt x="150" y="27"/>
                      </a:lnTo>
                      <a:lnTo>
                        <a:pt x="110" y="0"/>
                      </a:lnTo>
                      <a:lnTo>
                        <a:pt x="11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88094" name="Freeform 30"/>
                <p:cNvSpPr>
                  <a:spLocks/>
                </p:cNvSpPr>
                <p:nvPr userDrawn="1"/>
              </p:nvSpPr>
              <p:spPr bwMode="auto">
                <a:xfrm>
                  <a:off x="5" y="3728"/>
                  <a:ext cx="842" cy="440"/>
                </a:xfrm>
                <a:custGeom>
                  <a:avLst/>
                  <a:gdLst/>
                  <a:ahLst/>
                  <a:cxnLst>
                    <a:cxn ang="0">
                      <a:pos x="156" y="0"/>
                    </a:cxn>
                    <a:cxn ang="0">
                      <a:pos x="63" y="52"/>
                    </a:cxn>
                    <a:cxn ang="0">
                      <a:pos x="0" y="208"/>
                    </a:cxn>
                    <a:cxn ang="0">
                      <a:pos x="67" y="358"/>
                    </a:cxn>
                    <a:cxn ang="0">
                      <a:pos x="1182" y="867"/>
                    </a:cxn>
                    <a:cxn ang="0">
                      <a:pos x="1422" y="835"/>
                    </a:cxn>
                    <a:cxn ang="0">
                      <a:pos x="1616" y="880"/>
                    </a:cxn>
                    <a:cxn ang="0">
                      <a:pos x="1684" y="808"/>
                    </a:cxn>
                    <a:cxn ang="0">
                      <a:pos x="1502" y="664"/>
                    </a:cxn>
                    <a:cxn ang="0">
                      <a:pos x="1428" y="512"/>
                    </a:cxn>
                    <a:cxn ang="0">
                      <a:pos x="1369" y="527"/>
                    </a:cxn>
                    <a:cxn ang="0">
                      <a:pos x="1439" y="664"/>
                    </a:cxn>
                    <a:cxn ang="0">
                      <a:pos x="1578" y="810"/>
                    </a:cxn>
                    <a:cxn ang="0">
                      <a:pos x="1413" y="787"/>
                    </a:cxn>
                    <a:cxn ang="0">
                      <a:pos x="1219" y="814"/>
                    </a:cxn>
                    <a:cxn ang="0">
                      <a:pos x="1255" y="650"/>
                    </a:cxn>
                    <a:cxn ang="0">
                      <a:pos x="1338" y="538"/>
                    </a:cxn>
                    <a:cxn ang="0">
                      <a:pos x="1241" y="552"/>
                    </a:cxn>
                    <a:cxn ang="0">
                      <a:pos x="1165" y="658"/>
                    </a:cxn>
                    <a:cxn ang="0">
                      <a:pos x="1139" y="791"/>
                    </a:cxn>
                    <a:cxn ang="0">
                      <a:pos x="107" y="310"/>
                    </a:cxn>
                    <a:cxn ang="0">
                      <a:pos x="80" y="215"/>
                    </a:cxn>
                    <a:cxn ang="0">
                      <a:pos x="103" y="95"/>
                    </a:cxn>
                    <a:cxn ang="0">
                      <a:pos x="217" y="0"/>
                    </a:cxn>
                    <a:cxn ang="0">
                      <a:pos x="156" y="0"/>
                    </a:cxn>
                    <a:cxn ang="0">
                      <a:pos x="156" y="0"/>
                    </a:cxn>
                  </a:cxnLst>
                  <a:rect l="0" t="0" r="r" b="b"/>
                  <a:pathLst>
                    <a:path w="1684" h="880">
                      <a:moveTo>
                        <a:pt x="156" y="0"/>
                      </a:moveTo>
                      <a:lnTo>
                        <a:pt x="63" y="52"/>
                      </a:lnTo>
                      <a:lnTo>
                        <a:pt x="0" y="208"/>
                      </a:lnTo>
                      <a:lnTo>
                        <a:pt x="67" y="358"/>
                      </a:lnTo>
                      <a:lnTo>
                        <a:pt x="1182" y="867"/>
                      </a:lnTo>
                      <a:lnTo>
                        <a:pt x="1422" y="835"/>
                      </a:lnTo>
                      <a:lnTo>
                        <a:pt x="1616" y="880"/>
                      </a:lnTo>
                      <a:lnTo>
                        <a:pt x="1684" y="808"/>
                      </a:lnTo>
                      <a:lnTo>
                        <a:pt x="1502" y="664"/>
                      </a:lnTo>
                      <a:lnTo>
                        <a:pt x="1428" y="512"/>
                      </a:lnTo>
                      <a:lnTo>
                        <a:pt x="1369" y="527"/>
                      </a:lnTo>
                      <a:lnTo>
                        <a:pt x="1439" y="664"/>
                      </a:lnTo>
                      <a:lnTo>
                        <a:pt x="1578" y="810"/>
                      </a:lnTo>
                      <a:lnTo>
                        <a:pt x="1413" y="787"/>
                      </a:lnTo>
                      <a:lnTo>
                        <a:pt x="1219" y="814"/>
                      </a:lnTo>
                      <a:lnTo>
                        <a:pt x="1255" y="650"/>
                      </a:lnTo>
                      <a:lnTo>
                        <a:pt x="1338" y="538"/>
                      </a:lnTo>
                      <a:lnTo>
                        <a:pt x="1241" y="552"/>
                      </a:lnTo>
                      <a:lnTo>
                        <a:pt x="1165" y="658"/>
                      </a:lnTo>
                      <a:lnTo>
                        <a:pt x="1139" y="791"/>
                      </a:lnTo>
                      <a:lnTo>
                        <a:pt x="107" y="310"/>
                      </a:lnTo>
                      <a:lnTo>
                        <a:pt x="80" y="215"/>
                      </a:lnTo>
                      <a:lnTo>
                        <a:pt x="103" y="95"/>
                      </a:lnTo>
                      <a:lnTo>
                        <a:pt x="217" y="0"/>
                      </a:lnTo>
                      <a:lnTo>
                        <a:pt x="156" y="0"/>
                      </a:lnTo>
                      <a:lnTo>
                        <a:pt x="15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88095" name="Freeform 31"/>
                <p:cNvSpPr>
                  <a:spLocks/>
                </p:cNvSpPr>
                <p:nvPr userDrawn="1"/>
              </p:nvSpPr>
              <p:spPr bwMode="auto">
                <a:xfrm>
                  <a:off x="106" y="3770"/>
                  <a:ext cx="80" cy="167"/>
                </a:xfrm>
                <a:custGeom>
                  <a:avLst/>
                  <a:gdLst/>
                  <a:ahLst/>
                  <a:cxnLst>
                    <a:cxn ang="0">
                      <a:pos x="116" y="0"/>
                    </a:cxn>
                    <a:cxn ang="0">
                      <a:pos x="19" y="106"/>
                    </a:cxn>
                    <a:cxn ang="0">
                      <a:pos x="0" y="230"/>
                    </a:cxn>
                    <a:cxn ang="0">
                      <a:pos x="33" y="314"/>
                    </a:cxn>
                    <a:cxn ang="0">
                      <a:pos x="94" y="335"/>
                    </a:cxn>
                    <a:cxn ang="0">
                      <a:pos x="76" y="154"/>
                    </a:cxn>
                    <a:cxn ang="0">
                      <a:pos x="160" y="17"/>
                    </a:cxn>
                    <a:cxn ang="0">
                      <a:pos x="116" y="0"/>
                    </a:cxn>
                    <a:cxn ang="0">
                      <a:pos x="116" y="0"/>
                    </a:cxn>
                  </a:cxnLst>
                  <a:rect l="0" t="0" r="r" b="b"/>
                  <a:pathLst>
                    <a:path w="160" h="335">
                      <a:moveTo>
                        <a:pt x="116" y="0"/>
                      </a:moveTo>
                      <a:lnTo>
                        <a:pt x="19" y="106"/>
                      </a:lnTo>
                      <a:lnTo>
                        <a:pt x="0" y="230"/>
                      </a:lnTo>
                      <a:lnTo>
                        <a:pt x="33" y="314"/>
                      </a:lnTo>
                      <a:lnTo>
                        <a:pt x="94" y="335"/>
                      </a:lnTo>
                      <a:lnTo>
                        <a:pt x="76" y="154"/>
                      </a:lnTo>
                      <a:lnTo>
                        <a:pt x="160" y="17"/>
                      </a:lnTo>
                      <a:lnTo>
                        <a:pt x="116" y="0"/>
                      </a:lnTo>
                      <a:lnTo>
                        <a:pt x="11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88096" name="Freeform 32"/>
                <p:cNvSpPr>
                  <a:spLocks/>
                </p:cNvSpPr>
                <p:nvPr userDrawn="1"/>
              </p:nvSpPr>
              <p:spPr bwMode="auto">
                <a:xfrm>
                  <a:off x="449" y="3490"/>
                  <a:ext cx="322" cy="594"/>
                </a:xfrm>
                <a:custGeom>
                  <a:avLst/>
                  <a:gdLst/>
                  <a:ahLst/>
                  <a:cxnLst>
                    <a:cxn ang="0">
                      <a:pos x="218" y="896"/>
                    </a:cxn>
                    <a:cxn ang="0">
                      <a:pos x="0" y="124"/>
                    </a:cxn>
                    <a:cxn ang="0">
                      <a:pos x="81" y="38"/>
                    </a:cxn>
                    <a:cxn ang="0">
                      <a:pos x="258" y="0"/>
                    </a:cxn>
                    <a:cxn ang="0">
                      <a:pos x="399" y="57"/>
                    </a:cxn>
                    <a:cxn ang="0">
                      <a:pos x="642" y="1188"/>
                    </a:cxn>
                    <a:cxn ang="0">
                      <a:pos x="555" y="1091"/>
                    </a:cxn>
                    <a:cxn ang="0">
                      <a:pos x="355" y="97"/>
                    </a:cxn>
                    <a:cxn ang="0">
                      <a:pos x="226" y="61"/>
                    </a:cxn>
                    <a:cxn ang="0">
                      <a:pos x="119" y="74"/>
                    </a:cxn>
                    <a:cxn ang="0">
                      <a:pos x="76" y="141"/>
                    </a:cxn>
                    <a:cxn ang="0">
                      <a:pos x="306" y="924"/>
                    </a:cxn>
                    <a:cxn ang="0">
                      <a:pos x="218" y="896"/>
                    </a:cxn>
                    <a:cxn ang="0">
                      <a:pos x="218" y="896"/>
                    </a:cxn>
                  </a:cxnLst>
                  <a:rect l="0" t="0" r="r" b="b"/>
                  <a:pathLst>
                    <a:path w="642" h="1188">
                      <a:moveTo>
                        <a:pt x="218" y="896"/>
                      </a:moveTo>
                      <a:lnTo>
                        <a:pt x="0" y="124"/>
                      </a:lnTo>
                      <a:lnTo>
                        <a:pt x="81" y="38"/>
                      </a:lnTo>
                      <a:lnTo>
                        <a:pt x="258" y="0"/>
                      </a:lnTo>
                      <a:lnTo>
                        <a:pt x="399" y="57"/>
                      </a:lnTo>
                      <a:lnTo>
                        <a:pt x="642" y="1188"/>
                      </a:lnTo>
                      <a:lnTo>
                        <a:pt x="555" y="1091"/>
                      </a:lnTo>
                      <a:lnTo>
                        <a:pt x="355" y="97"/>
                      </a:lnTo>
                      <a:lnTo>
                        <a:pt x="226" y="61"/>
                      </a:lnTo>
                      <a:lnTo>
                        <a:pt x="119" y="74"/>
                      </a:lnTo>
                      <a:lnTo>
                        <a:pt x="76" y="141"/>
                      </a:lnTo>
                      <a:lnTo>
                        <a:pt x="306" y="924"/>
                      </a:lnTo>
                      <a:lnTo>
                        <a:pt x="218" y="896"/>
                      </a:lnTo>
                      <a:lnTo>
                        <a:pt x="218" y="89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88097" name="Freeform 33"/>
                <p:cNvSpPr>
                  <a:spLocks/>
                </p:cNvSpPr>
                <p:nvPr userDrawn="1"/>
              </p:nvSpPr>
              <p:spPr bwMode="auto">
                <a:xfrm>
                  <a:off x="578" y="3650"/>
                  <a:ext cx="96" cy="252"/>
                </a:xfrm>
                <a:custGeom>
                  <a:avLst/>
                  <a:gdLst/>
                  <a:ahLst/>
                  <a:cxnLst>
                    <a:cxn ang="0">
                      <a:pos x="0" y="27"/>
                    </a:cxn>
                    <a:cxn ang="0">
                      <a:pos x="76" y="194"/>
                    </a:cxn>
                    <a:cxn ang="0">
                      <a:pos x="113" y="318"/>
                    </a:cxn>
                    <a:cxn ang="0">
                      <a:pos x="116" y="504"/>
                    </a:cxn>
                    <a:cxn ang="0">
                      <a:pos x="192" y="504"/>
                    </a:cxn>
                    <a:cxn ang="0">
                      <a:pos x="187" y="360"/>
                    </a:cxn>
                    <a:cxn ang="0">
                      <a:pos x="162" y="208"/>
                    </a:cxn>
                    <a:cxn ang="0">
                      <a:pos x="99" y="59"/>
                    </a:cxn>
                    <a:cxn ang="0">
                      <a:pos x="63" y="0"/>
                    </a:cxn>
                    <a:cxn ang="0">
                      <a:pos x="0" y="27"/>
                    </a:cxn>
                    <a:cxn ang="0">
                      <a:pos x="0" y="27"/>
                    </a:cxn>
                  </a:cxnLst>
                  <a:rect l="0" t="0" r="r" b="b"/>
                  <a:pathLst>
                    <a:path w="192" h="504">
                      <a:moveTo>
                        <a:pt x="0" y="27"/>
                      </a:moveTo>
                      <a:lnTo>
                        <a:pt x="76" y="194"/>
                      </a:lnTo>
                      <a:lnTo>
                        <a:pt x="113" y="318"/>
                      </a:lnTo>
                      <a:lnTo>
                        <a:pt x="116" y="504"/>
                      </a:lnTo>
                      <a:lnTo>
                        <a:pt x="192" y="504"/>
                      </a:lnTo>
                      <a:lnTo>
                        <a:pt x="187" y="360"/>
                      </a:lnTo>
                      <a:lnTo>
                        <a:pt x="162" y="208"/>
                      </a:lnTo>
                      <a:lnTo>
                        <a:pt x="99" y="59"/>
                      </a:lnTo>
                      <a:lnTo>
                        <a:pt x="63" y="0"/>
                      </a:lnTo>
                      <a:lnTo>
                        <a:pt x="0" y="27"/>
                      </a:lnTo>
                      <a:lnTo>
                        <a:pt x="0" y="2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88098" name="Freeform 34"/>
                <p:cNvSpPr>
                  <a:spLocks/>
                </p:cNvSpPr>
                <p:nvPr userDrawn="1"/>
              </p:nvSpPr>
              <p:spPr bwMode="auto">
                <a:xfrm>
                  <a:off x="328" y="3630"/>
                  <a:ext cx="195" cy="135"/>
                </a:xfrm>
                <a:custGeom>
                  <a:avLst/>
                  <a:gdLst/>
                  <a:ahLst/>
                  <a:cxnLst>
                    <a:cxn ang="0">
                      <a:pos x="297" y="0"/>
                    </a:cxn>
                    <a:cxn ang="0">
                      <a:pos x="257" y="17"/>
                    </a:cxn>
                    <a:cxn ang="0">
                      <a:pos x="253" y="66"/>
                    </a:cxn>
                    <a:cxn ang="0">
                      <a:pos x="0" y="169"/>
                    </a:cxn>
                    <a:cxn ang="0">
                      <a:pos x="0" y="222"/>
                    </a:cxn>
                    <a:cxn ang="0">
                      <a:pos x="284" y="226"/>
                    </a:cxn>
                    <a:cxn ang="0">
                      <a:pos x="320" y="269"/>
                    </a:cxn>
                    <a:cxn ang="0">
                      <a:pos x="390" y="266"/>
                    </a:cxn>
                    <a:cxn ang="0">
                      <a:pos x="383" y="190"/>
                    </a:cxn>
                    <a:cxn ang="0">
                      <a:pos x="116" y="176"/>
                    </a:cxn>
                    <a:cxn ang="0">
                      <a:pos x="333" y="89"/>
                    </a:cxn>
                    <a:cxn ang="0">
                      <a:pos x="297" y="0"/>
                    </a:cxn>
                    <a:cxn ang="0">
                      <a:pos x="297" y="0"/>
                    </a:cxn>
                  </a:cxnLst>
                  <a:rect l="0" t="0" r="r" b="b"/>
                  <a:pathLst>
                    <a:path w="390" h="269">
                      <a:moveTo>
                        <a:pt x="297" y="0"/>
                      </a:moveTo>
                      <a:lnTo>
                        <a:pt x="257" y="17"/>
                      </a:lnTo>
                      <a:lnTo>
                        <a:pt x="253" y="66"/>
                      </a:lnTo>
                      <a:lnTo>
                        <a:pt x="0" y="169"/>
                      </a:lnTo>
                      <a:lnTo>
                        <a:pt x="0" y="222"/>
                      </a:lnTo>
                      <a:lnTo>
                        <a:pt x="284" y="226"/>
                      </a:lnTo>
                      <a:lnTo>
                        <a:pt x="320" y="269"/>
                      </a:lnTo>
                      <a:lnTo>
                        <a:pt x="390" y="266"/>
                      </a:lnTo>
                      <a:lnTo>
                        <a:pt x="383" y="190"/>
                      </a:lnTo>
                      <a:lnTo>
                        <a:pt x="116" y="176"/>
                      </a:lnTo>
                      <a:lnTo>
                        <a:pt x="333" y="89"/>
                      </a:lnTo>
                      <a:lnTo>
                        <a:pt x="297" y="0"/>
                      </a:lnTo>
                      <a:lnTo>
                        <a:pt x="297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88099" name="Freeform 35"/>
                <p:cNvSpPr>
                  <a:spLocks/>
                </p:cNvSpPr>
                <p:nvPr userDrawn="1"/>
              </p:nvSpPr>
              <p:spPr bwMode="auto">
                <a:xfrm>
                  <a:off x="658" y="3538"/>
                  <a:ext cx="471" cy="212"/>
                </a:xfrm>
                <a:custGeom>
                  <a:avLst/>
                  <a:gdLst/>
                  <a:ahLst/>
                  <a:cxnLst>
                    <a:cxn ang="0">
                      <a:pos x="0" y="131"/>
                    </a:cxn>
                    <a:cxn ang="0">
                      <a:pos x="863" y="0"/>
                    </a:cxn>
                    <a:cxn ang="0">
                      <a:pos x="926" y="78"/>
                    </a:cxn>
                    <a:cxn ang="0">
                      <a:pos x="941" y="181"/>
                    </a:cxn>
                    <a:cxn ang="0">
                      <a:pos x="903" y="282"/>
                    </a:cxn>
                    <a:cxn ang="0">
                      <a:pos x="57" y="424"/>
                    </a:cxn>
                    <a:cxn ang="0">
                      <a:pos x="53" y="384"/>
                    </a:cxn>
                    <a:cxn ang="0">
                      <a:pos x="863" y="242"/>
                    </a:cxn>
                    <a:cxn ang="0">
                      <a:pos x="893" y="145"/>
                    </a:cxn>
                    <a:cxn ang="0">
                      <a:pos x="840" y="57"/>
                    </a:cxn>
                    <a:cxn ang="0">
                      <a:pos x="0" y="185"/>
                    </a:cxn>
                    <a:cxn ang="0">
                      <a:pos x="0" y="131"/>
                    </a:cxn>
                    <a:cxn ang="0">
                      <a:pos x="0" y="131"/>
                    </a:cxn>
                  </a:cxnLst>
                  <a:rect l="0" t="0" r="r" b="b"/>
                  <a:pathLst>
                    <a:path w="941" h="424">
                      <a:moveTo>
                        <a:pt x="0" y="131"/>
                      </a:moveTo>
                      <a:lnTo>
                        <a:pt x="863" y="0"/>
                      </a:lnTo>
                      <a:lnTo>
                        <a:pt x="926" y="78"/>
                      </a:lnTo>
                      <a:lnTo>
                        <a:pt x="941" y="181"/>
                      </a:lnTo>
                      <a:lnTo>
                        <a:pt x="903" y="282"/>
                      </a:lnTo>
                      <a:lnTo>
                        <a:pt x="57" y="424"/>
                      </a:lnTo>
                      <a:lnTo>
                        <a:pt x="53" y="384"/>
                      </a:lnTo>
                      <a:lnTo>
                        <a:pt x="863" y="242"/>
                      </a:lnTo>
                      <a:lnTo>
                        <a:pt x="893" y="145"/>
                      </a:lnTo>
                      <a:lnTo>
                        <a:pt x="840" y="57"/>
                      </a:lnTo>
                      <a:lnTo>
                        <a:pt x="0" y="185"/>
                      </a:lnTo>
                      <a:lnTo>
                        <a:pt x="0" y="131"/>
                      </a:lnTo>
                      <a:lnTo>
                        <a:pt x="0" y="13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88100" name="Freeform 36"/>
                <p:cNvSpPr>
                  <a:spLocks/>
                </p:cNvSpPr>
                <p:nvPr userDrawn="1"/>
              </p:nvSpPr>
              <p:spPr bwMode="auto">
                <a:xfrm>
                  <a:off x="717" y="3606"/>
                  <a:ext cx="245" cy="86"/>
                </a:xfrm>
                <a:custGeom>
                  <a:avLst/>
                  <a:gdLst/>
                  <a:ahLst/>
                  <a:cxnLst>
                    <a:cxn ang="0">
                      <a:pos x="0" y="126"/>
                    </a:cxn>
                    <a:cxn ang="0">
                      <a:pos x="66" y="173"/>
                    </a:cxn>
                    <a:cxn ang="0">
                      <a:pos x="222" y="166"/>
                    </a:cxn>
                    <a:cxn ang="0">
                      <a:pos x="418" y="116"/>
                    </a:cxn>
                    <a:cxn ang="0">
                      <a:pos x="488" y="42"/>
                    </a:cxn>
                    <a:cxn ang="0">
                      <a:pos x="443" y="2"/>
                    </a:cxn>
                    <a:cxn ang="0">
                      <a:pos x="253" y="0"/>
                    </a:cxn>
                    <a:cxn ang="0">
                      <a:pos x="110" y="12"/>
                    </a:cxn>
                    <a:cxn ang="0">
                      <a:pos x="15" y="76"/>
                    </a:cxn>
                    <a:cxn ang="0">
                      <a:pos x="112" y="95"/>
                    </a:cxn>
                    <a:cxn ang="0">
                      <a:pos x="275" y="53"/>
                    </a:cxn>
                    <a:cxn ang="0">
                      <a:pos x="416" y="53"/>
                    </a:cxn>
                    <a:cxn ang="0">
                      <a:pos x="268" y="110"/>
                    </a:cxn>
                    <a:cxn ang="0">
                      <a:pos x="142" y="126"/>
                    </a:cxn>
                    <a:cxn ang="0">
                      <a:pos x="0" y="126"/>
                    </a:cxn>
                    <a:cxn ang="0">
                      <a:pos x="0" y="126"/>
                    </a:cxn>
                  </a:cxnLst>
                  <a:rect l="0" t="0" r="r" b="b"/>
                  <a:pathLst>
                    <a:path w="488" h="173">
                      <a:moveTo>
                        <a:pt x="0" y="126"/>
                      </a:moveTo>
                      <a:lnTo>
                        <a:pt x="66" y="173"/>
                      </a:lnTo>
                      <a:lnTo>
                        <a:pt x="222" y="166"/>
                      </a:lnTo>
                      <a:lnTo>
                        <a:pt x="418" y="116"/>
                      </a:lnTo>
                      <a:lnTo>
                        <a:pt x="488" y="42"/>
                      </a:lnTo>
                      <a:lnTo>
                        <a:pt x="443" y="2"/>
                      </a:lnTo>
                      <a:lnTo>
                        <a:pt x="253" y="0"/>
                      </a:lnTo>
                      <a:lnTo>
                        <a:pt x="110" y="12"/>
                      </a:lnTo>
                      <a:lnTo>
                        <a:pt x="15" y="76"/>
                      </a:lnTo>
                      <a:lnTo>
                        <a:pt x="112" y="95"/>
                      </a:lnTo>
                      <a:lnTo>
                        <a:pt x="275" y="53"/>
                      </a:lnTo>
                      <a:lnTo>
                        <a:pt x="416" y="53"/>
                      </a:lnTo>
                      <a:lnTo>
                        <a:pt x="268" y="110"/>
                      </a:lnTo>
                      <a:lnTo>
                        <a:pt x="142" y="126"/>
                      </a:lnTo>
                      <a:lnTo>
                        <a:pt x="0" y="126"/>
                      </a:lnTo>
                      <a:lnTo>
                        <a:pt x="0" y="12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</p:grpSp>
        </p:grpSp>
      </p:grpSp>
      <p:grpSp>
        <p:nvGrpSpPr>
          <p:cNvPr id="8203" name="Group 37"/>
          <p:cNvGrpSpPr>
            <a:grpSpLocks/>
          </p:cNvGrpSpPr>
          <p:nvPr/>
        </p:nvGrpSpPr>
        <p:grpSpPr bwMode="auto">
          <a:xfrm>
            <a:off x="8680450" y="2116138"/>
            <a:ext cx="385763" cy="4308475"/>
            <a:chOff x="5468" y="1333"/>
            <a:chExt cx="243" cy="2714"/>
          </a:xfrm>
        </p:grpSpPr>
        <p:sp>
          <p:nvSpPr>
            <p:cNvPr id="88102" name="Freeform 38"/>
            <p:cNvSpPr>
              <a:spLocks/>
            </p:cNvSpPr>
            <p:nvPr userDrawn="1"/>
          </p:nvSpPr>
          <p:spPr bwMode="auto">
            <a:xfrm flipH="1">
              <a:off x="5468" y="2620"/>
              <a:ext cx="205" cy="1427"/>
            </a:xfrm>
            <a:custGeom>
              <a:avLst/>
              <a:gdLst/>
              <a:ahLst/>
              <a:cxnLst>
                <a:cxn ang="0">
                  <a:pos x="692" y="3156"/>
                </a:cxn>
                <a:cxn ang="0">
                  <a:pos x="380" y="2945"/>
                </a:cxn>
                <a:cxn ang="0">
                  <a:pos x="319" y="2783"/>
                </a:cxn>
                <a:cxn ang="0">
                  <a:pos x="371" y="2542"/>
                </a:cxn>
                <a:cxn ang="0">
                  <a:pos x="591" y="2251"/>
                </a:cxn>
                <a:cxn ang="0">
                  <a:pos x="641" y="2070"/>
                </a:cxn>
                <a:cxn ang="0">
                  <a:pos x="591" y="1948"/>
                </a:cxn>
                <a:cxn ang="0">
                  <a:pos x="401" y="1859"/>
                </a:cxn>
                <a:cxn ang="0">
                  <a:pos x="361" y="1747"/>
                </a:cxn>
                <a:cxn ang="0">
                  <a:pos x="430" y="1587"/>
                </a:cxn>
                <a:cxn ang="0">
                  <a:pos x="741" y="1156"/>
                </a:cxn>
                <a:cxn ang="0">
                  <a:pos x="772" y="945"/>
                </a:cxn>
                <a:cxn ang="0">
                  <a:pos x="692" y="713"/>
                </a:cxn>
                <a:cxn ang="0">
                  <a:pos x="430" y="603"/>
                </a:cxn>
                <a:cxn ang="0">
                  <a:pos x="200" y="422"/>
                </a:cxn>
                <a:cxn ang="0">
                  <a:pos x="0" y="0"/>
                </a:cxn>
                <a:cxn ang="0">
                  <a:pos x="29" y="382"/>
                </a:cxn>
                <a:cxn ang="0">
                  <a:pos x="179" y="612"/>
                </a:cxn>
                <a:cxn ang="0">
                  <a:pos x="380" y="753"/>
                </a:cxn>
                <a:cxn ang="0">
                  <a:pos x="601" y="833"/>
                </a:cxn>
                <a:cxn ang="0">
                  <a:pos x="612" y="1044"/>
                </a:cxn>
                <a:cxn ang="0">
                  <a:pos x="500" y="1266"/>
                </a:cxn>
                <a:cxn ang="0">
                  <a:pos x="240" y="1658"/>
                </a:cxn>
                <a:cxn ang="0">
                  <a:pos x="230" y="1909"/>
                </a:cxn>
                <a:cxn ang="0">
                  <a:pos x="471" y="2049"/>
                </a:cxn>
                <a:cxn ang="0">
                  <a:pos x="460" y="2180"/>
                </a:cxn>
                <a:cxn ang="0">
                  <a:pos x="249" y="2452"/>
                </a:cxn>
                <a:cxn ang="0">
                  <a:pos x="160" y="2713"/>
                </a:cxn>
                <a:cxn ang="0">
                  <a:pos x="240" y="2994"/>
                </a:cxn>
                <a:cxn ang="0">
                  <a:pos x="430" y="3144"/>
                </a:cxn>
                <a:cxn ang="0">
                  <a:pos x="671" y="3266"/>
                </a:cxn>
                <a:cxn ang="0">
                  <a:pos x="692" y="3156"/>
                </a:cxn>
                <a:cxn ang="0">
                  <a:pos x="692" y="3156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8103" name="Freeform 39"/>
            <p:cNvSpPr>
              <a:spLocks/>
            </p:cNvSpPr>
            <p:nvPr userDrawn="1"/>
          </p:nvSpPr>
          <p:spPr bwMode="auto">
            <a:xfrm flipH="1">
              <a:off x="5506" y="1333"/>
              <a:ext cx="205" cy="1633"/>
            </a:xfrm>
            <a:custGeom>
              <a:avLst/>
              <a:gdLst/>
              <a:ahLst/>
              <a:cxnLst>
                <a:cxn ang="0">
                  <a:pos x="692" y="3156"/>
                </a:cxn>
                <a:cxn ang="0">
                  <a:pos x="380" y="2945"/>
                </a:cxn>
                <a:cxn ang="0">
                  <a:pos x="319" y="2783"/>
                </a:cxn>
                <a:cxn ang="0">
                  <a:pos x="371" y="2542"/>
                </a:cxn>
                <a:cxn ang="0">
                  <a:pos x="591" y="2251"/>
                </a:cxn>
                <a:cxn ang="0">
                  <a:pos x="641" y="2070"/>
                </a:cxn>
                <a:cxn ang="0">
                  <a:pos x="591" y="1948"/>
                </a:cxn>
                <a:cxn ang="0">
                  <a:pos x="401" y="1859"/>
                </a:cxn>
                <a:cxn ang="0">
                  <a:pos x="361" y="1747"/>
                </a:cxn>
                <a:cxn ang="0">
                  <a:pos x="430" y="1587"/>
                </a:cxn>
                <a:cxn ang="0">
                  <a:pos x="741" y="1156"/>
                </a:cxn>
                <a:cxn ang="0">
                  <a:pos x="772" y="945"/>
                </a:cxn>
                <a:cxn ang="0">
                  <a:pos x="692" y="713"/>
                </a:cxn>
                <a:cxn ang="0">
                  <a:pos x="430" y="603"/>
                </a:cxn>
                <a:cxn ang="0">
                  <a:pos x="200" y="422"/>
                </a:cxn>
                <a:cxn ang="0">
                  <a:pos x="0" y="0"/>
                </a:cxn>
                <a:cxn ang="0">
                  <a:pos x="29" y="382"/>
                </a:cxn>
                <a:cxn ang="0">
                  <a:pos x="179" y="612"/>
                </a:cxn>
                <a:cxn ang="0">
                  <a:pos x="380" y="753"/>
                </a:cxn>
                <a:cxn ang="0">
                  <a:pos x="601" y="833"/>
                </a:cxn>
                <a:cxn ang="0">
                  <a:pos x="612" y="1044"/>
                </a:cxn>
                <a:cxn ang="0">
                  <a:pos x="500" y="1266"/>
                </a:cxn>
                <a:cxn ang="0">
                  <a:pos x="240" y="1658"/>
                </a:cxn>
                <a:cxn ang="0">
                  <a:pos x="230" y="1909"/>
                </a:cxn>
                <a:cxn ang="0">
                  <a:pos x="471" y="2049"/>
                </a:cxn>
                <a:cxn ang="0">
                  <a:pos x="460" y="2180"/>
                </a:cxn>
                <a:cxn ang="0">
                  <a:pos x="249" y="2452"/>
                </a:cxn>
                <a:cxn ang="0">
                  <a:pos x="160" y="2713"/>
                </a:cxn>
                <a:cxn ang="0">
                  <a:pos x="240" y="2994"/>
                </a:cxn>
                <a:cxn ang="0">
                  <a:pos x="430" y="3144"/>
                </a:cxn>
                <a:cxn ang="0">
                  <a:pos x="671" y="3266"/>
                </a:cxn>
                <a:cxn ang="0">
                  <a:pos x="692" y="3156"/>
                </a:cxn>
                <a:cxn ang="0">
                  <a:pos x="692" y="3156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grpSp>
        <p:nvGrpSpPr>
          <p:cNvPr id="8204" name="Group 40"/>
          <p:cNvGrpSpPr>
            <a:grpSpLocks/>
          </p:cNvGrpSpPr>
          <p:nvPr/>
        </p:nvGrpSpPr>
        <p:grpSpPr bwMode="auto">
          <a:xfrm>
            <a:off x="7318375" y="90488"/>
            <a:ext cx="2133600" cy="1911350"/>
            <a:chOff x="4610" y="57"/>
            <a:chExt cx="1344" cy="1204"/>
          </a:xfrm>
        </p:grpSpPr>
        <p:grpSp>
          <p:nvGrpSpPr>
            <p:cNvPr id="8205" name="Group 41"/>
            <p:cNvGrpSpPr>
              <a:grpSpLocks/>
            </p:cNvGrpSpPr>
            <p:nvPr userDrawn="1"/>
          </p:nvGrpSpPr>
          <p:grpSpPr bwMode="auto">
            <a:xfrm>
              <a:off x="4610" y="57"/>
              <a:ext cx="1344" cy="1204"/>
              <a:chOff x="4610" y="57"/>
              <a:chExt cx="1344" cy="1204"/>
            </a:xfrm>
          </p:grpSpPr>
          <p:sp>
            <p:nvSpPr>
              <p:cNvPr id="88106" name="Freeform 42"/>
              <p:cNvSpPr>
                <a:spLocks/>
              </p:cNvSpPr>
              <p:nvPr userDrawn="1"/>
            </p:nvSpPr>
            <p:spPr bwMode="auto">
              <a:xfrm rot="-3172564">
                <a:off x="5430" y="1086"/>
                <a:ext cx="62" cy="288"/>
              </a:xfrm>
              <a:custGeom>
                <a:avLst/>
                <a:gdLst/>
                <a:ahLst/>
                <a:cxnLst>
                  <a:cxn ang="0">
                    <a:pos x="123" y="9"/>
                  </a:cxn>
                  <a:cxn ang="0">
                    <a:pos x="131" y="342"/>
                  </a:cxn>
                  <a:cxn ang="0">
                    <a:pos x="0" y="806"/>
                  </a:cxn>
                  <a:cxn ang="0">
                    <a:pos x="79" y="789"/>
                  </a:cxn>
                  <a:cxn ang="0">
                    <a:pos x="218" y="376"/>
                  </a:cxn>
                  <a:cxn ang="0">
                    <a:pos x="245" y="0"/>
                  </a:cxn>
                  <a:cxn ang="0">
                    <a:pos x="123" y="9"/>
                  </a:cxn>
                  <a:cxn ang="0">
                    <a:pos x="123" y="9"/>
                  </a:cxn>
                </a:cxnLst>
                <a:rect l="0" t="0" r="r" b="b"/>
                <a:pathLst>
                  <a:path w="245" h="806">
                    <a:moveTo>
                      <a:pt x="123" y="9"/>
                    </a:moveTo>
                    <a:lnTo>
                      <a:pt x="131" y="342"/>
                    </a:lnTo>
                    <a:lnTo>
                      <a:pt x="0" y="806"/>
                    </a:lnTo>
                    <a:lnTo>
                      <a:pt x="79" y="789"/>
                    </a:lnTo>
                    <a:lnTo>
                      <a:pt x="218" y="376"/>
                    </a:lnTo>
                    <a:lnTo>
                      <a:pt x="245" y="0"/>
                    </a:lnTo>
                    <a:lnTo>
                      <a:pt x="123" y="9"/>
                    </a:lnTo>
                    <a:lnTo>
                      <a:pt x="123" y="9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grpSp>
            <p:nvGrpSpPr>
              <p:cNvPr id="8208" name="Group 43"/>
              <p:cNvGrpSpPr>
                <a:grpSpLocks/>
              </p:cNvGrpSpPr>
              <p:nvPr userDrawn="1"/>
            </p:nvGrpSpPr>
            <p:grpSpPr bwMode="auto">
              <a:xfrm>
                <a:off x="4610" y="57"/>
                <a:ext cx="1344" cy="985"/>
                <a:chOff x="4610" y="57"/>
                <a:chExt cx="1344" cy="985"/>
              </a:xfrm>
            </p:grpSpPr>
            <p:sp>
              <p:nvSpPr>
                <p:cNvPr id="88108" name="Freeform 44"/>
                <p:cNvSpPr>
                  <a:spLocks/>
                </p:cNvSpPr>
                <p:nvPr userDrawn="1"/>
              </p:nvSpPr>
              <p:spPr bwMode="auto">
                <a:xfrm rot="-3172564">
                  <a:off x="4966" y="71"/>
                  <a:ext cx="153" cy="12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98" y="184"/>
                    </a:cxn>
                    <a:cxn ang="0">
                      <a:pos x="500" y="349"/>
                    </a:cxn>
                    <a:cxn ang="0">
                      <a:pos x="604" y="140"/>
                    </a:cxn>
                    <a:cxn ang="0">
                      <a:pos x="359" y="9"/>
                    </a:cxn>
                    <a:cxn ang="0">
                      <a:pos x="464" y="184"/>
                    </a:cxn>
                    <a:cxn ang="0">
                      <a:pos x="131" y="17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604" h="349">
                      <a:moveTo>
                        <a:pt x="0" y="0"/>
                      </a:moveTo>
                      <a:lnTo>
                        <a:pt x="298" y="184"/>
                      </a:lnTo>
                      <a:lnTo>
                        <a:pt x="500" y="349"/>
                      </a:lnTo>
                      <a:lnTo>
                        <a:pt x="604" y="140"/>
                      </a:lnTo>
                      <a:lnTo>
                        <a:pt x="359" y="9"/>
                      </a:lnTo>
                      <a:lnTo>
                        <a:pt x="464" y="184"/>
                      </a:lnTo>
                      <a:lnTo>
                        <a:pt x="131" y="17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88109" name="Freeform 45"/>
                <p:cNvSpPr>
                  <a:spLocks/>
                </p:cNvSpPr>
                <p:nvPr userDrawn="1"/>
              </p:nvSpPr>
              <p:spPr bwMode="auto">
                <a:xfrm rot="-3172564">
                  <a:off x="5052" y="328"/>
                  <a:ext cx="269" cy="438"/>
                </a:xfrm>
                <a:custGeom>
                  <a:avLst/>
                  <a:gdLst/>
                  <a:ahLst/>
                  <a:cxnLst>
                    <a:cxn ang="0">
                      <a:pos x="741" y="129"/>
                    </a:cxn>
                    <a:cxn ang="0">
                      <a:pos x="485" y="352"/>
                    </a:cxn>
                    <a:cxn ang="0">
                      <a:pos x="163" y="762"/>
                    </a:cxn>
                    <a:cxn ang="0">
                      <a:pos x="0" y="1101"/>
                    </a:cxn>
                    <a:cxn ang="0">
                      <a:pos x="59" y="1230"/>
                    </a:cxn>
                    <a:cxn ang="0">
                      <a:pos x="262" y="1201"/>
                    </a:cxn>
                    <a:cxn ang="0">
                      <a:pos x="578" y="914"/>
                    </a:cxn>
                    <a:cxn ang="0">
                      <a:pos x="876" y="534"/>
                    </a:cxn>
                    <a:cxn ang="0">
                      <a:pos x="1034" y="270"/>
                    </a:cxn>
                    <a:cxn ang="0">
                      <a:pos x="1064" y="84"/>
                    </a:cxn>
                    <a:cxn ang="0">
                      <a:pos x="977" y="0"/>
                    </a:cxn>
                    <a:cxn ang="0">
                      <a:pos x="836" y="65"/>
                    </a:cxn>
                    <a:cxn ang="0">
                      <a:pos x="969" y="107"/>
                    </a:cxn>
                    <a:cxn ang="0">
                      <a:pos x="876" y="352"/>
                    </a:cxn>
                    <a:cxn ang="0">
                      <a:pos x="690" y="656"/>
                    </a:cxn>
                    <a:cxn ang="0">
                      <a:pos x="350" y="1008"/>
                    </a:cxn>
                    <a:cxn ang="0">
                      <a:pos x="116" y="1114"/>
                    </a:cxn>
                    <a:cxn ang="0">
                      <a:pos x="135" y="943"/>
                    </a:cxn>
                    <a:cxn ang="0">
                      <a:pos x="437" y="504"/>
                    </a:cxn>
                    <a:cxn ang="0">
                      <a:pos x="831" y="118"/>
                    </a:cxn>
                    <a:cxn ang="0">
                      <a:pos x="741" y="129"/>
                    </a:cxn>
                    <a:cxn ang="0">
                      <a:pos x="741" y="129"/>
                    </a:cxn>
                  </a:cxnLst>
                  <a:rect l="0" t="0" r="r" b="b"/>
                  <a:pathLst>
                    <a:path w="1064" h="1230">
                      <a:moveTo>
                        <a:pt x="741" y="129"/>
                      </a:moveTo>
                      <a:lnTo>
                        <a:pt x="485" y="352"/>
                      </a:lnTo>
                      <a:lnTo>
                        <a:pt x="163" y="762"/>
                      </a:lnTo>
                      <a:lnTo>
                        <a:pt x="0" y="1101"/>
                      </a:lnTo>
                      <a:lnTo>
                        <a:pt x="59" y="1230"/>
                      </a:lnTo>
                      <a:lnTo>
                        <a:pt x="262" y="1201"/>
                      </a:lnTo>
                      <a:lnTo>
                        <a:pt x="578" y="914"/>
                      </a:lnTo>
                      <a:lnTo>
                        <a:pt x="876" y="534"/>
                      </a:lnTo>
                      <a:lnTo>
                        <a:pt x="1034" y="270"/>
                      </a:lnTo>
                      <a:lnTo>
                        <a:pt x="1064" y="84"/>
                      </a:lnTo>
                      <a:lnTo>
                        <a:pt x="977" y="0"/>
                      </a:lnTo>
                      <a:lnTo>
                        <a:pt x="836" y="65"/>
                      </a:lnTo>
                      <a:lnTo>
                        <a:pt x="969" y="107"/>
                      </a:lnTo>
                      <a:lnTo>
                        <a:pt x="876" y="352"/>
                      </a:lnTo>
                      <a:lnTo>
                        <a:pt x="690" y="656"/>
                      </a:lnTo>
                      <a:lnTo>
                        <a:pt x="350" y="1008"/>
                      </a:lnTo>
                      <a:lnTo>
                        <a:pt x="116" y="1114"/>
                      </a:lnTo>
                      <a:lnTo>
                        <a:pt x="135" y="943"/>
                      </a:lnTo>
                      <a:lnTo>
                        <a:pt x="437" y="504"/>
                      </a:lnTo>
                      <a:lnTo>
                        <a:pt x="831" y="118"/>
                      </a:lnTo>
                      <a:lnTo>
                        <a:pt x="741" y="129"/>
                      </a:lnTo>
                      <a:lnTo>
                        <a:pt x="741" y="12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88110" name="Freeform 46"/>
                <p:cNvSpPr>
                  <a:spLocks/>
                </p:cNvSpPr>
                <p:nvPr userDrawn="1"/>
              </p:nvSpPr>
              <p:spPr bwMode="auto">
                <a:xfrm rot="-3172564">
                  <a:off x="4862" y="178"/>
                  <a:ext cx="505" cy="898"/>
                </a:xfrm>
                <a:custGeom>
                  <a:avLst/>
                  <a:gdLst/>
                  <a:ahLst/>
                  <a:cxnLst>
                    <a:cxn ang="0">
                      <a:pos x="1941" y="0"/>
                    </a:cxn>
                    <a:cxn ang="0">
                      <a:pos x="0" y="2521"/>
                    </a:cxn>
                    <a:cxn ang="0">
                      <a:pos x="192" y="2450"/>
                    </a:cxn>
                    <a:cxn ang="0">
                      <a:pos x="2002" y="61"/>
                    </a:cxn>
                    <a:cxn ang="0">
                      <a:pos x="1941" y="0"/>
                    </a:cxn>
                    <a:cxn ang="0">
                      <a:pos x="1941" y="0"/>
                    </a:cxn>
                  </a:cxnLst>
                  <a:rect l="0" t="0" r="r" b="b"/>
                  <a:pathLst>
                    <a:path w="2002" h="2521">
                      <a:moveTo>
                        <a:pt x="1941" y="0"/>
                      </a:moveTo>
                      <a:lnTo>
                        <a:pt x="0" y="2521"/>
                      </a:lnTo>
                      <a:lnTo>
                        <a:pt x="192" y="2450"/>
                      </a:lnTo>
                      <a:lnTo>
                        <a:pt x="2002" y="61"/>
                      </a:lnTo>
                      <a:lnTo>
                        <a:pt x="1941" y="0"/>
                      </a:lnTo>
                      <a:lnTo>
                        <a:pt x="1941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88111" name="Freeform 47"/>
                <p:cNvSpPr>
                  <a:spLocks/>
                </p:cNvSpPr>
                <p:nvPr userDrawn="1"/>
              </p:nvSpPr>
              <p:spPr bwMode="auto">
                <a:xfrm rot="-3172564">
                  <a:off x="4903" y="-19"/>
                  <a:ext cx="758" cy="1344"/>
                </a:xfrm>
                <a:custGeom>
                  <a:avLst/>
                  <a:gdLst/>
                  <a:ahLst/>
                  <a:cxnLst>
                    <a:cxn ang="0">
                      <a:pos x="95" y="2844"/>
                    </a:cxn>
                    <a:cxn ang="0">
                      <a:pos x="394" y="2834"/>
                    </a:cxn>
                    <a:cxn ang="0">
                      <a:pos x="821" y="3009"/>
                    </a:cxn>
                    <a:cxn ang="0">
                      <a:pos x="681" y="2817"/>
                    </a:cxn>
                    <a:cxn ang="0">
                      <a:pos x="367" y="2703"/>
                    </a:cxn>
                    <a:cxn ang="0">
                      <a:pos x="637" y="2720"/>
                    </a:cxn>
                    <a:cxn ang="0">
                      <a:pos x="979" y="2870"/>
                    </a:cxn>
                    <a:cxn ang="0">
                      <a:pos x="2859" y="420"/>
                    </a:cxn>
                    <a:cxn ang="0">
                      <a:pos x="2578" y="148"/>
                    </a:cxn>
                    <a:cxn ang="0">
                      <a:pos x="2308" y="0"/>
                    </a:cxn>
                    <a:cxn ang="0">
                      <a:pos x="2692" y="78"/>
                    </a:cxn>
                    <a:cxn ang="0">
                      <a:pos x="3007" y="428"/>
                    </a:cxn>
                    <a:cxn ang="0">
                      <a:pos x="831" y="3273"/>
                    </a:cxn>
                    <a:cxn ang="0">
                      <a:pos x="481" y="3412"/>
                    </a:cxn>
                    <a:cxn ang="0">
                      <a:pos x="105" y="3771"/>
                    </a:cxn>
                    <a:cxn ang="0">
                      <a:pos x="0" y="3667"/>
                    </a:cxn>
                    <a:cxn ang="0">
                      <a:pos x="131" y="3631"/>
                    </a:cxn>
                    <a:cxn ang="0">
                      <a:pos x="376" y="3385"/>
                    </a:cxn>
                    <a:cxn ang="0">
                      <a:pos x="165" y="3273"/>
                    </a:cxn>
                    <a:cxn ang="0">
                      <a:pos x="165" y="3176"/>
                    </a:cxn>
                    <a:cxn ang="0">
                      <a:pos x="411" y="3298"/>
                    </a:cxn>
                    <a:cxn ang="0">
                      <a:pos x="411" y="3186"/>
                    </a:cxn>
                    <a:cxn ang="0">
                      <a:pos x="603" y="3220"/>
                    </a:cxn>
                    <a:cxn ang="0">
                      <a:pos x="428" y="3079"/>
                    </a:cxn>
                    <a:cxn ang="0">
                      <a:pos x="629" y="3062"/>
                    </a:cxn>
                    <a:cxn ang="0">
                      <a:pos x="95" y="2844"/>
                    </a:cxn>
                    <a:cxn ang="0">
                      <a:pos x="95" y="2844"/>
                    </a:cxn>
                  </a:cxnLst>
                  <a:rect l="0" t="0" r="r" b="b"/>
                  <a:pathLst>
                    <a:path w="3007" h="3771">
                      <a:moveTo>
                        <a:pt x="95" y="2844"/>
                      </a:moveTo>
                      <a:lnTo>
                        <a:pt x="394" y="2834"/>
                      </a:lnTo>
                      <a:lnTo>
                        <a:pt x="821" y="3009"/>
                      </a:lnTo>
                      <a:lnTo>
                        <a:pt x="681" y="2817"/>
                      </a:lnTo>
                      <a:lnTo>
                        <a:pt x="367" y="2703"/>
                      </a:lnTo>
                      <a:lnTo>
                        <a:pt x="637" y="2720"/>
                      </a:lnTo>
                      <a:lnTo>
                        <a:pt x="979" y="2870"/>
                      </a:lnTo>
                      <a:lnTo>
                        <a:pt x="2859" y="420"/>
                      </a:lnTo>
                      <a:lnTo>
                        <a:pt x="2578" y="148"/>
                      </a:lnTo>
                      <a:lnTo>
                        <a:pt x="2308" y="0"/>
                      </a:lnTo>
                      <a:lnTo>
                        <a:pt x="2692" y="78"/>
                      </a:lnTo>
                      <a:lnTo>
                        <a:pt x="3007" y="428"/>
                      </a:lnTo>
                      <a:lnTo>
                        <a:pt x="831" y="3273"/>
                      </a:lnTo>
                      <a:lnTo>
                        <a:pt x="481" y="3412"/>
                      </a:lnTo>
                      <a:lnTo>
                        <a:pt x="105" y="3771"/>
                      </a:lnTo>
                      <a:lnTo>
                        <a:pt x="0" y="3667"/>
                      </a:lnTo>
                      <a:lnTo>
                        <a:pt x="131" y="3631"/>
                      </a:lnTo>
                      <a:lnTo>
                        <a:pt x="376" y="3385"/>
                      </a:lnTo>
                      <a:lnTo>
                        <a:pt x="165" y="3273"/>
                      </a:lnTo>
                      <a:lnTo>
                        <a:pt x="165" y="3176"/>
                      </a:lnTo>
                      <a:lnTo>
                        <a:pt x="411" y="3298"/>
                      </a:lnTo>
                      <a:lnTo>
                        <a:pt x="411" y="3186"/>
                      </a:lnTo>
                      <a:lnTo>
                        <a:pt x="603" y="3220"/>
                      </a:lnTo>
                      <a:lnTo>
                        <a:pt x="428" y="3079"/>
                      </a:lnTo>
                      <a:lnTo>
                        <a:pt x="629" y="3062"/>
                      </a:lnTo>
                      <a:lnTo>
                        <a:pt x="95" y="2844"/>
                      </a:lnTo>
                      <a:lnTo>
                        <a:pt x="95" y="284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88112" name="Freeform 48"/>
                <p:cNvSpPr>
                  <a:spLocks/>
                </p:cNvSpPr>
                <p:nvPr userDrawn="1"/>
              </p:nvSpPr>
              <p:spPr bwMode="auto">
                <a:xfrm rot="-3172564">
                  <a:off x="5301" y="893"/>
                  <a:ext cx="169" cy="122"/>
                </a:xfrm>
                <a:custGeom>
                  <a:avLst/>
                  <a:gdLst/>
                  <a:ahLst/>
                  <a:cxnLst>
                    <a:cxn ang="0">
                      <a:pos x="0" y="80"/>
                    </a:cxn>
                    <a:cxn ang="0">
                      <a:pos x="255" y="106"/>
                    </a:cxn>
                    <a:cxn ang="0">
                      <a:pos x="639" y="342"/>
                    </a:cxn>
                    <a:cxn ang="0">
                      <a:pos x="673" y="289"/>
                    </a:cxn>
                    <a:cxn ang="0">
                      <a:pos x="447" y="114"/>
                    </a:cxn>
                    <a:cxn ang="0">
                      <a:pos x="26" y="0"/>
                    </a:cxn>
                    <a:cxn ang="0">
                      <a:pos x="0" y="80"/>
                    </a:cxn>
                    <a:cxn ang="0">
                      <a:pos x="0" y="80"/>
                    </a:cxn>
                  </a:cxnLst>
                  <a:rect l="0" t="0" r="r" b="b"/>
                  <a:pathLst>
                    <a:path w="673" h="342">
                      <a:moveTo>
                        <a:pt x="0" y="80"/>
                      </a:moveTo>
                      <a:lnTo>
                        <a:pt x="255" y="106"/>
                      </a:lnTo>
                      <a:lnTo>
                        <a:pt x="639" y="342"/>
                      </a:lnTo>
                      <a:lnTo>
                        <a:pt x="673" y="289"/>
                      </a:lnTo>
                      <a:lnTo>
                        <a:pt x="447" y="114"/>
                      </a:lnTo>
                      <a:lnTo>
                        <a:pt x="26" y="0"/>
                      </a:lnTo>
                      <a:lnTo>
                        <a:pt x="0" y="80"/>
                      </a:lnTo>
                      <a:lnTo>
                        <a:pt x="0" y="8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88113" name="Freeform 49"/>
                <p:cNvSpPr>
                  <a:spLocks/>
                </p:cNvSpPr>
                <p:nvPr userDrawn="1"/>
              </p:nvSpPr>
              <p:spPr bwMode="auto">
                <a:xfrm rot="-3172564">
                  <a:off x="5253" y="802"/>
                  <a:ext cx="181" cy="144"/>
                </a:xfrm>
                <a:custGeom>
                  <a:avLst/>
                  <a:gdLst/>
                  <a:ahLst/>
                  <a:cxnLst>
                    <a:cxn ang="0">
                      <a:pos x="0" y="78"/>
                    </a:cxn>
                    <a:cxn ang="0">
                      <a:pos x="340" y="148"/>
                    </a:cxn>
                    <a:cxn ang="0">
                      <a:pos x="638" y="403"/>
                    </a:cxn>
                    <a:cxn ang="0">
                      <a:pos x="716" y="296"/>
                    </a:cxn>
                    <a:cxn ang="0">
                      <a:pos x="420" y="114"/>
                    </a:cxn>
                    <a:cxn ang="0">
                      <a:pos x="70" y="0"/>
                    </a:cxn>
                    <a:cxn ang="0">
                      <a:pos x="0" y="78"/>
                    </a:cxn>
                    <a:cxn ang="0">
                      <a:pos x="0" y="78"/>
                    </a:cxn>
                  </a:cxnLst>
                  <a:rect l="0" t="0" r="r" b="b"/>
                  <a:pathLst>
                    <a:path w="716" h="403">
                      <a:moveTo>
                        <a:pt x="0" y="78"/>
                      </a:moveTo>
                      <a:lnTo>
                        <a:pt x="340" y="148"/>
                      </a:lnTo>
                      <a:lnTo>
                        <a:pt x="638" y="403"/>
                      </a:lnTo>
                      <a:lnTo>
                        <a:pt x="716" y="296"/>
                      </a:lnTo>
                      <a:lnTo>
                        <a:pt x="420" y="114"/>
                      </a:lnTo>
                      <a:lnTo>
                        <a:pt x="70" y="0"/>
                      </a:lnTo>
                      <a:lnTo>
                        <a:pt x="0" y="78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88114" name="Freeform 50"/>
                <p:cNvSpPr>
                  <a:spLocks/>
                </p:cNvSpPr>
                <p:nvPr userDrawn="1"/>
              </p:nvSpPr>
              <p:spPr bwMode="auto">
                <a:xfrm rot="-3172564">
                  <a:off x="4985" y="210"/>
                  <a:ext cx="181" cy="147"/>
                </a:xfrm>
                <a:custGeom>
                  <a:avLst/>
                  <a:gdLst/>
                  <a:ahLst/>
                  <a:cxnLst>
                    <a:cxn ang="0">
                      <a:pos x="0" y="78"/>
                    </a:cxn>
                    <a:cxn ang="0">
                      <a:pos x="316" y="139"/>
                    </a:cxn>
                    <a:cxn ang="0">
                      <a:pos x="649" y="411"/>
                    </a:cxn>
                    <a:cxn ang="0">
                      <a:pos x="717" y="314"/>
                    </a:cxn>
                    <a:cxn ang="0">
                      <a:pos x="394" y="87"/>
                    </a:cxn>
                    <a:cxn ang="0">
                      <a:pos x="54" y="0"/>
                    </a:cxn>
                    <a:cxn ang="0">
                      <a:pos x="0" y="78"/>
                    </a:cxn>
                    <a:cxn ang="0">
                      <a:pos x="0" y="78"/>
                    </a:cxn>
                  </a:cxnLst>
                  <a:rect l="0" t="0" r="r" b="b"/>
                  <a:pathLst>
                    <a:path w="717" h="411">
                      <a:moveTo>
                        <a:pt x="0" y="78"/>
                      </a:moveTo>
                      <a:lnTo>
                        <a:pt x="316" y="139"/>
                      </a:lnTo>
                      <a:lnTo>
                        <a:pt x="649" y="411"/>
                      </a:lnTo>
                      <a:lnTo>
                        <a:pt x="717" y="314"/>
                      </a:lnTo>
                      <a:lnTo>
                        <a:pt x="394" y="87"/>
                      </a:lnTo>
                      <a:lnTo>
                        <a:pt x="54" y="0"/>
                      </a:lnTo>
                      <a:lnTo>
                        <a:pt x="0" y="78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88115" name="Freeform 51"/>
                <p:cNvSpPr>
                  <a:spLocks/>
                </p:cNvSpPr>
                <p:nvPr userDrawn="1"/>
              </p:nvSpPr>
              <p:spPr bwMode="auto">
                <a:xfrm rot="-3172564">
                  <a:off x="4951" y="138"/>
                  <a:ext cx="179" cy="138"/>
                </a:xfrm>
                <a:custGeom>
                  <a:avLst/>
                  <a:gdLst/>
                  <a:ahLst/>
                  <a:cxnLst>
                    <a:cxn ang="0">
                      <a:pos x="0" y="88"/>
                    </a:cxn>
                    <a:cxn ang="0">
                      <a:pos x="272" y="131"/>
                    </a:cxn>
                    <a:cxn ang="0">
                      <a:pos x="665" y="386"/>
                    </a:cxn>
                    <a:cxn ang="0">
                      <a:pos x="709" y="308"/>
                    </a:cxn>
                    <a:cxn ang="0">
                      <a:pos x="306" y="53"/>
                    </a:cxn>
                    <a:cxn ang="0">
                      <a:pos x="43" y="0"/>
                    </a:cxn>
                    <a:cxn ang="0">
                      <a:pos x="0" y="88"/>
                    </a:cxn>
                    <a:cxn ang="0">
                      <a:pos x="0" y="88"/>
                    </a:cxn>
                  </a:cxnLst>
                  <a:rect l="0" t="0" r="r" b="b"/>
                  <a:pathLst>
                    <a:path w="709" h="386">
                      <a:moveTo>
                        <a:pt x="0" y="88"/>
                      </a:moveTo>
                      <a:lnTo>
                        <a:pt x="272" y="131"/>
                      </a:lnTo>
                      <a:lnTo>
                        <a:pt x="665" y="386"/>
                      </a:lnTo>
                      <a:lnTo>
                        <a:pt x="709" y="308"/>
                      </a:lnTo>
                      <a:lnTo>
                        <a:pt x="306" y="53"/>
                      </a:lnTo>
                      <a:lnTo>
                        <a:pt x="43" y="0"/>
                      </a:lnTo>
                      <a:lnTo>
                        <a:pt x="0" y="88"/>
                      </a:lnTo>
                      <a:lnTo>
                        <a:pt x="0" y="8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</p:grpSp>
        </p:grpSp>
        <p:sp>
          <p:nvSpPr>
            <p:cNvPr id="88116" name="Line 52"/>
            <p:cNvSpPr>
              <a:spLocks noChangeShapeType="1"/>
            </p:cNvSpPr>
            <p:nvPr userDrawn="1"/>
          </p:nvSpPr>
          <p:spPr bwMode="auto">
            <a:xfrm>
              <a:off x="4870" y="84"/>
              <a:ext cx="42" cy="96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92" r:id="rId1"/>
    <p:sldLayoutId id="2147484424" r:id="rId2"/>
    <p:sldLayoutId id="2147484425" r:id="rId3"/>
    <p:sldLayoutId id="2147484426" r:id="rId4"/>
    <p:sldLayoutId id="2147484427" r:id="rId5"/>
    <p:sldLayoutId id="2147484428" r:id="rId6"/>
    <p:sldLayoutId id="2147484429" r:id="rId7"/>
    <p:sldLayoutId id="2147484430" r:id="rId8"/>
    <p:sldLayoutId id="2147484431" r:id="rId9"/>
    <p:sldLayoutId id="2147484432" r:id="rId10"/>
    <p:sldLayoutId id="214748443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/>
              <a:t>Образец заголовка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/>
              <a:t>Образец текста</a:t>
            </a:r>
          </a:p>
          <a:p>
            <a:pPr lvl="1"/>
            <a:r>
              <a:rPr lang="ru-RU" altLang="en-US"/>
              <a:t>Второй уровень</a:t>
            </a:r>
          </a:p>
          <a:p>
            <a:pPr lvl="2"/>
            <a:r>
              <a:rPr lang="ru-RU" altLang="en-US"/>
              <a:t>Третий уровень</a:t>
            </a:r>
          </a:p>
          <a:p>
            <a:pPr lvl="3"/>
            <a:r>
              <a:rPr lang="ru-RU" altLang="en-US"/>
              <a:t>Четвертый уровень</a:t>
            </a:r>
          </a:p>
          <a:p>
            <a:pPr lvl="4"/>
            <a:r>
              <a:rPr lang="ru-RU" altLang="en-US"/>
              <a:t>Пятый уровень</a:t>
            </a:r>
          </a:p>
        </p:txBody>
      </p:sp>
      <p:sp>
        <p:nvSpPr>
          <p:cNvPr id="9626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626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626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5E199E54-65B7-4C96-9A55-49EF36A54CA3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34" r:id="rId1"/>
    <p:sldLayoutId id="2147484435" r:id="rId2"/>
    <p:sldLayoutId id="2147484436" r:id="rId3"/>
    <p:sldLayoutId id="2147484437" r:id="rId4"/>
    <p:sldLayoutId id="2147484438" r:id="rId5"/>
    <p:sldLayoutId id="2147484439" r:id="rId6"/>
    <p:sldLayoutId id="2147484440" r:id="rId7"/>
    <p:sldLayoutId id="2147484441" r:id="rId8"/>
    <p:sldLayoutId id="2147484442" r:id="rId9"/>
    <p:sldLayoutId id="2147484443" r:id="rId10"/>
    <p:sldLayoutId id="214748444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2" name="Group 2"/>
          <p:cNvGrpSpPr>
            <a:grpSpLocks/>
          </p:cNvGrpSpPr>
          <p:nvPr/>
        </p:nvGrpSpPr>
        <p:grpSpPr bwMode="auto">
          <a:xfrm>
            <a:off x="0" y="0"/>
            <a:ext cx="8686800" cy="4876800"/>
            <a:chOff x="0" y="0"/>
            <a:chExt cx="5472" cy="3072"/>
          </a:xfrm>
        </p:grpSpPr>
        <p:sp>
          <p:nvSpPr>
            <p:cNvPr id="100355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384" cy="307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grpSp>
          <p:nvGrpSpPr>
            <p:cNvPr id="10250" name="Group 4"/>
            <p:cNvGrpSpPr>
              <a:grpSpLocks/>
            </p:cNvGrpSpPr>
            <p:nvPr/>
          </p:nvGrpSpPr>
          <p:grpSpPr bwMode="auto">
            <a:xfrm>
              <a:off x="240" y="893"/>
              <a:ext cx="5232" cy="115"/>
              <a:chOff x="240" y="893"/>
              <a:chExt cx="5232" cy="115"/>
            </a:xfrm>
          </p:grpSpPr>
          <p:sp>
            <p:nvSpPr>
              <p:cNvPr id="100357" name="Rectangle 5"/>
              <p:cNvSpPr>
                <a:spLocks noChangeArrowheads="1"/>
              </p:cNvSpPr>
              <p:nvPr/>
            </p:nvSpPr>
            <p:spPr bwMode="auto">
              <a:xfrm>
                <a:off x="4320" y="893"/>
                <a:ext cx="1152" cy="115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0358" name="Line 6"/>
              <p:cNvSpPr>
                <a:spLocks noChangeShapeType="1"/>
              </p:cNvSpPr>
              <p:nvPr/>
            </p:nvSpPr>
            <p:spPr bwMode="auto">
              <a:xfrm>
                <a:off x="240" y="941"/>
                <a:ext cx="5232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sp>
        <p:nvSpPr>
          <p:cNvPr id="10243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277813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/>
              <a:t>Образец заголовка</a:t>
            </a:r>
          </a:p>
        </p:txBody>
      </p:sp>
      <p:sp>
        <p:nvSpPr>
          <p:cNvPr id="10244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600200"/>
            <a:ext cx="77724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/>
              <a:t>Образец текста</a:t>
            </a:r>
          </a:p>
          <a:p>
            <a:pPr lvl="1"/>
            <a:r>
              <a:rPr lang="ru-RU" altLang="en-US"/>
              <a:t>Второй уровень</a:t>
            </a:r>
          </a:p>
          <a:p>
            <a:pPr lvl="2"/>
            <a:r>
              <a:rPr lang="ru-RU" altLang="en-US"/>
              <a:t>Третий уровень</a:t>
            </a:r>
          </a:p>
          <a:p>
            <a:pPr lvl="3"/>
            <a:r>
              <a:rPr lang="ru-RU" altLang="en-US"/>
              <a:t>Четвертый уровень</a:t>
            </a:r>
          </a:p>
          <a:p>
            <a:pPr lvl="4"/>
            <a:r>
              <a:rPr lang="ru-RU" altLang="en-US"/>
              <a:t>Пятый уровень</a:t>
            </a:r>
          </a:p>
        </p:txBody>
      </p:sp>
      <p:sp>
        <p:nvSpPr>
          <p:cNvPr id="100361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51575"/>
            <a:ext cx="1981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0362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2484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0363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AB0821A0-18E3-4F3D-8D92-F15464BCD154}" type="slidenum">
              <a:rPr lang="ru-RU" altLang="en-US"/>
              <a:pPr/>
              <a:t>‹#›</a:t>
            </a:fld>
            <a:endParaRPr lang="ru-RU" altLang="en-US"/>
          </a:p>
        </p:txBody>
      </p:sp>
      <p:sp>
        <p:nvSpPr>
          <p:cNvPr id="100364" name="Line 12"/>
          <p:cNvSpPr>
            <a:spLocks noChangeShapeType="1"/>
          </p:cNvSpPr>
          <p:nvPr/>
        </p:nvSpPr>
        <p:spPr bwMode="auto">
          <a:xfrm>
            <a:off x="0" y="4876800"/>
            <a:ext cx="609600" cy="0"/>
          </a:xfrm>
          <a:prstGeom prst="line">
            <a:avLst/>
          </a:prstGeom>
          <a:noFill/>
          <a:ln w="44450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93" r:id="rId1"/>
    <p:sldLayoutId id="2147484445" r:id="rId2"/>
    <p:sldLayoutId id="2147484446" r:id="rId3"/>
    <p:sldLayoutId id="2147484447" r:id="rId4"/>
    <p:sldLayoutId id="2147484448" r:id="rId5"/>
    <p:sldLayoutId id="2147484449" r:id="rId6"/>
    <p:sldLayoutId id="2147484450" r:id="rId7"/>
    <p:sldLayoutId id="2147484451" r:id="rId8"/>
    <p:sldLayoutId id="2147484452" r:id="rId9"/>
    <p:sldLayoutId id="2147484453" r:id="rId10"/>
    <p:sldLayoutId id="2147484454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anose="05000000000000000000" pitchFamily="2" charset="2"/>
        <a:buChar char="n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n"/>
        <a:defRPr sz="26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5000"/>
        <a:buFont typeface="Wingdings" panose="05000000000000000000" pitchFamily="2" charset="2"/>
        <a:buChar char="n"/>
        <a:defRPr sz="23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chemeClr val="bg1">
                <a:gamma/>
                <a:shade val="46275"/>
                <a:invGamma/>
              </a:schemeClr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6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108547" name="Freeform 3"/>
            <p:cNvSpPr>
              <a:spLocks/>
            </p:cNvSpPr>
            <p:nvPr/>
          </p:nvSpPr>
          <p:spPr bwMode="hidden">
            <a:xfrm>
              <a:off x="0" y="3072"/>
              <a:ext cx="5760" cy="1248"/>
            </a:xfrm>
            <a:custGeom>
              <a:avLst/>
              <a:gdLst/>
              <a:ahLst/>
              <a:cxnLst>
                <a:cxn ang="0">
                  <a:pos x="6027" y="2296"/>
                </a:cxn>
                <a:cxn ang="0">
                  <a:pos x="0" y="2296"/>
                </a:cxn>
                <a:cxn ang="0">
                  <a:pos x="0" y="0"/>
                </a:cxn>
                <a:cxn ang="0">
                  <a:pos x="6027" y="0"/>
                </a:cxn>
                <a:cxn ang="0">
                  <a:pos x="6027" y="2296"/>
                </a:cxn>
                <a:cxn ang="0">
                  <a:pos x="6027" y="2296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8548" name="Freeform 4"/>
            <p:cNvSpPr>
              <a:spLocks/>
            </p:cNvSpPr>
            <p:nvPr/>
          </p:nvSpPr>
          <p:spPr bwMode="hidden">
            <a:xfrm>
              <a:off x="0" y="0"/>
              <a:ext cx="5760" cy="3072"/>
            </a:xfrm>
            <a:custGeom>
              <a:avLst/>
              <a:gdLst/>
              <a:ahLst/>
              <a:cxnLst>
                <a:cxn ang="0">
                  <a:pos x="6027" y="2296"/>
                </a:cxn>
                <a:cxn ang="0">
                  <a:pos x="0" y="2296"/>
                </a:cxn>
                <a:cxn ang="0">
                  <a:pos x="0" y="0"/>
                </a:cxn>
                <a:cxn ang="0">
                  <a:pos x="6027" y="0"/>
                </a:cxn>
                <a:cxn ang="0">
                  <a:pos x="6027" y="2296"/>
                </a:cxn>
                <a:cxn ang="0">
                  <a:pos x="6027" y="2296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108549" name="Freeform 5"/>
          <p:cNvSpPr>
            <a:spLocks/>
          </p:cNvSpPr>
          <p:nvPr/>
        </p:nvSpPr>
        <p:spPr bwMode="hidden">
          <a:xfrm>
            <a:off x="6248400" y="6262688"/>
            <a:ext cx="2895600" cy="609600"/>
          </a:xfrm>
          <a:custGeom>
            <a:avLst/>
            <a:gdLst/>
            <a:ahLst/>
            <a:cxnLst>
              <a:cxn ang="0">
                <a:pos x="5748" y="246"/>
              </a:cxn>
              <a:cxn ang="0">
                <a:pos x="0" y="246"/>
              </a:cxn>
              <a:cxn ang="0">
                <a:pos x="0" y="0"/>
              </a:cxn>
              <a:cxn ang="0">
                <a:pos x="5748" y="0"/>
              </a:cxn>
              <a:cxn ang="0">
                <a:pos x="5748" y="246"/>
              </a:cxn>
              <a:cxn ang="0">
                <a:pos x="5748" y="246"/>
              </a:cxn>
            </a:cxnLst>
            <a:rect l="0" t="0" r="r" b="b"/>
            <a:pathLst>
              <a:path w="5748" h="246">
                <a:moveTo>
                  <a:pt x="5748" y="246"/>
                </a:moveTo>
                <a:lnTo>
                  <a:pt x="0" y="246"/>
                </a:lnTo>
                <a:lnTo>
                  <a:pt x="0" y="0"/>
                </a:lnTo>
                <a:lnTo>
                  <a:pt x="5748" y="0"/>
                </a:lnTo>
                <a:lnTo>
                  <a:pt x="5748" y="246"/>
                </a:lnTo>
                <a:lnTo>
                  <a:pt x="5748" y="246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grpSp>
        <p:nvGrpSpPr>
          <p:cNvPr id="11268" name="Group 6"/>
          <p:cNvGrpSpPr>
            <a:grpSpLocks/>
          </p:cNvGrpSpPr>
          <p:nvPr/>
        </p:nvGrpSpPr>
        <p:grpSpPr bwMode="auto">
          <a:xfrm>
            <a:off x="0" y="6019800"/>
            <a:ext cx="7848600" cy="857250"/>
            <a:chOff x="0" y="3792"/>
            <a:chExt cx="4944" cy="540"/>
          </a:xfrm>
        </p:grpSpPr>
        <p:sp>
          <p:nvSpPr>
            <p:cNvPr id="108551" name="Freeform 7"/>
            <p:cNvSpPr>
              <a:spLocks/>
            </p:cNvSpPr>
            <p:nvPr userDrawn="1"/>
          </p:nvSpPr>
          <p:spPr bwMode="ltGray">
            <a:xfrm>
              <a:off x="1488" y="3792"/>
              <a:ext cx="3240" cy="536"/>
            </a:xfrm>
            <a:custGeom>
              <a:avLst/>
              <a:gdLst/>
              <a:ahLst/>
              <a:cxnLst>
                <a:cxn ang="0">
                  <a:pos x="3132" y="469"/>
                </a:cxn>
                <a:cxn ang="0">
                  <a:pos x="2995" y="395"/>
                </a:cxn>
                <a:cxn ang="0">
                  <a:pos x="2911" y="375"/>
                </a:cxn>
                <a:cxn ang="0">
                  <a:pos x="2678" y="228"/>
                </a:cxn>
                <a:cxn ang="0">
                  <a:pos x="2553" y="74"/>
                </a:cxn>
                <a:cxn ang="0">
                  <a:pos x="2457" y="7"/>
                </a:cxn>
                <a:cxn ang="0">
                  <a:pos x="2403" y="47"/>
                </a:cxn>
                <a:cxn ang="0">
                  <a:pos x="2289" y="74"/>
                </a:cxn>
                <a:cxn ang="0">
                  <a:pos x="2134" y="74"/>
                </a:cxn>
                <a:cxn ang="0">
                  <a:pos x="2044" y="128"/>
                </a:cxn>
                <a:cxn ang="0">
                  <a:pos x="1775" y="222"/>
                </a:cxn>
                <a:cxn ang="0">
                  <a:pos x="1602" y="181"/>
                </a:cxn>
                <a:cxn ang="0">
                  <a:pos x="1560" y="101"/>
                </a:cxn>
                <a:cxn ang="0">
                  <a:pos x="1542" y="87"/>
                </a:cxn>
                <a:cxn ang="0">
                  <a:pos x="1446" y="60"/>
                </a:cxn>
                <a:cxn ang="0">
                  <a:pos x="1375" y="74"/>
                </a:cxn>
                <a:cxn ang="0">
                  <a:pos x="1309" y="87"/>
                </a:cxn>
                <a:cxn ang="0">
                  <a:pos x="1243" y="13"/>
                </a:cxn>
                <a:cxn ang="0">
                  <a:pos x="1225" y="0"/>
                </a:cxn>
                <a:cxn ang="0">
                  <a:pos x="1189" y="0"/>
                </a:cxn>
                <a:cxn ang="0">
                  <a:pos x="1106" y="34"/>
                </a:cxn>
                <a:cxn ang="0">
                  <a:pos x="1106" y="34"/>
                </a:cxn>
                <a:cxn ang="0">
                  <a:pos x="1094" y="40"/>
                </a:cxn>
                <a:cxn ang="0">
                  <a:pos x="1070" y="54"/>
                </a:cxn>
                <a:cxn ang="0">
                  <a:pos x="1034" y="74"/>
                </a:cxn>
                <a:cxn ang="0">
                  <a:pos x="1004" y="74"/>
                </a:cxn>
                <a:cxn ang="0">
                  <a:pos x="986" y="74"/>
                </a:cxn>
                <a:cxn ang="0">
                  <a:pos x="956" y="81"/>
                </a:cxn>
                <a:cxn ang="0">
                  <a:pos x="920" y="94"/>
                </a:cxn>
                <a:cxn ang="0">
                  <a:pos x="884" y="107"/>
                </a:cxn>
                <a:cxn ang="0">
                  <a:pos x="843" y="128"/>
                </a:cxn>
                <a:cxn ang="0">
                  <a:pos x="813" y="141"/>
                </a:cxn>
                <a:cxn ang="0">
                  <a:pos x="789" y="148"/>
                </a:cxn>
                <a:cxn ang="0">
                  <a:pos x="783" y="154"/>
                </a:cxn>
                <a:cxn ang="0">
                  <a:pos x="556" y="228"/>
                </a:cxn>
                <a:cxn ang="0">
                  <a:pos x="394" y="294"/>
                </a:cxn>
                <a:cxn ang="0">
                  <a:pos x="107" y="462"/>
                </a:cxn>
                <a:cxn ang="0">
                  <a:pos x="0" y="536"/>
                </a:cxn>
                <a:cxn ang="0">
                  <a:pos x="3240" y="536"/>
                </a:cxn>
                <a:cxn ang="0">
                  <a:pos x="3132" y="469"/>
                </a:cxn>
                <a:cxn ang="0">
                  <a:pos x="3132" y="469"/>
                </a:cxn>
              </a:cxnLst>
              <a:rect l="0" t="0" r="r" b="b"/>
              <a:pathLst>
                <a:path w="3240" h="536">
                  <a:moveTo>
                    <a:pt x="3132" y="469"/>
                  </a:moveTo>
                  <a:lnTo>
                    <a:pt x="2995" y="395"/>
                  </a:lnTo>
                  <a:lnTo>
                    <a:pt x="2911" y="375"/>
                  </a:lnTo>
                  <a:lnTo>
                    <a:pt x="2678" y="228"/>
                  </a:lnTo>
                  <a:lnTo>
                    <a:pt x="2553" y="74"/>
                  </a:lnTo>
                  <a:lnTo>
                    <a:pt x="2457" y="7"/>
                  </a:lnTo>
                  <a:lnTo>
                    <a:pt x="2403" y="47"/>
                  </a:lnTo>
                  <a:lnTo>
                    <a:pt x="2289" y="74"/>
                  </a:lnTo>
                  <a:lnTo>
                    <a:pt x="2134" y="74"/>
                  </a:lnTo>
                  <a:lnTo>
                    <a:pt x="2044" y="128"/>
                  </a:lnTo>
                  <a:lnTo>
                    <a:pt x="1775" y="222"/>
                  </a:lnTo>
                  <a:lnTo>
                    <a:pt x="1602" y="181"/>
                  </a:lnTo>
                  <a:lnTo>
                    <a:pt x="1560" y="101"/>
                  </a:lnTo>
                  <a:lnTo>
                    <a:pt x="1542" y="87"/>
                  </a:lnTo>
                  <a:lnTo>
                    <a:pt x="1446" y="60"/>
                  </a:lnTo>
                  <a:lnTo>
                    <a:pt x="1375" y="74"/>
                  </a:lnTo>
                  <a:lnTo>
                    <a:pt x="1309" y="87"/>
                  </a:lnTo>
                  <a:lnTo>
                    <a:pt x="1243" y="13"/>
                  </a:lnTo>
                  <a:lnTo>
                    <a:pt x="1225" y="0"/>
                  </a:lnTo>
                  <a:lnTo>
                    <a:pt x="1189" y="0"/>
                  </a:lnTo>
                  <a:lnTo>
                    <a:pt x="1106" y="34"/>
                  </a:lnTo>
                  <a:lnTo>
                    <a:pt x="1106" y="34"/>
                  </a:lnTo>
                  <a:lnTo>
                    <a:pt x="1094" y="40"/>
                  </a:lnTo>
                  <a:lnTo>
                    <a:pt x="1070" y="54"/>
                  </a:lnTo>
                  <a:lnTo>
                    <a:pt x="1034" y="74"/>
                  </a:lnTo>
                  <a:lnTo>
                    <a:pt x="1004" y="74"/>
                  </a:lnTo>
                  <a:lnTo>
                    <a:pt x="986" y="74"/>
                  </a:lnTo>
                  <a:lnTo>
                    <a:pt x="956" y="81"/>
                  </a:lnTo>
                  <a:lnTo>
                    <a:pt x="920" y="94"/>
                  </a:lnTo>
                  <a:lnTo>
                    <a:pt x="884" y="107"/>
                  </a:lnTo>
                  <a:lnTo>
                    <a:pt x="843" y="128"/>
                  </a:lnTo>
                  <a:lnTo>
                    <a:pt x="813" y="141"/>
                  </a:lnTo>
                  <a:lnTo>
                    <a:pt x="789" y="148"/>
                  </a:lnTo>
                  <a:lnTo>
                    <a:pt x="783" y="154"/>
                  </a:lnTo>
                  <a:lnTo>
                    <a:pt x="556" y="228"/>
                  </a:lnTo>
                  <a:lnTo>
                    <a:pt x="394" y="294"/>
                  </a:lnTo>
                  <a:lnTo>
                    <a:pt x="107" y="462"/>
                  </a:lnTo>
                  <a:lnTo>
                    <a:pt x="0" y="536"/>
                  </a:lnTo>
                  <a:lnTo>
                    <a:pt x="3240" y="536"/>
                  </a:lnTo>
                  <a:lnTo>
                    <a:pt x="3132" y="469"/>
                  </a:lnTo>
                  <a:lnTo>
                    <a:pt x="3132" y="469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grpSp>
          <p:nvGrpSpPr>
            <p:cNvPr id="11282" name="Group 8"/>
            <p:cNvGrpSpPr>
              <a:grpSpLocks/>
            </p:cNvGrpSpPr>
            <p:nvPr userDrawn="1"/>
          </p:nvGrpSpPr>
          <p:grpSpPr bwMode="auto">
            <a:xfrm>
              <a:off x="2486" y="3792"/>
              <a:ext cx="2458" cy="540"/>
              <a:chOff x="2486" y="3792"/>
              <a:chExt cx="2458" cy="540"/>
            </a:xfrm>
          </p:grpSpPr>
          <p:sp>
            <p:nvSpPr>
              <p:cNvPr id="108553" name="Freeform 9"/>
              <p:cNvSpPr>
                <a:spLocks/>
              </p:cNvSpPr>
              <p:nvPr userDrawn="1"/>
            </p:nvSpPr>
            <p:spPr bwMode="ltGray">
              <a:xfrm>
                <a:off x="3948" y="3799"/>
                <a:ext cx="996" cy="533"/>
              </a:xfrm>
              <a:custGeom>
                <a:avLst/>
                <a:gdLst/>
                <a:ahLst/>
                <a:cxnLst>
                  <a:cxn ang="0">
                    <a:pos x="636" y="373"/>
                  </a:cxn>
                  <a:cxn ang="0">
                    <a:pos x="495" y="370"/>
                  </a:cxn>
                  <a:cxn ang="0">
                    <a:pos x="280" y="249"/>
                  </a:cxn>
                  <a:cxn ang="0">
                    <a:pos x="127" y="66"/>
                  </a:cxn>
                  <a:cxn ang="0">
                    <a:pos x="0" y="0"/>
                  </a:cxn>
                  <a:cxn ang="0">
                    <a:pos x="22" y="26"/>
                  </a:cxn>
                  <a:cxn ang="0">
                    <a:pos x="0" y="65"/>
                  </a:cxn>
                  <a:cxn ang="0">
                    <a:pos x="30" y="119"/>
                  </a:cxn>
                  <a:cxn ang="0">
                    <a:pos x="75" y="243"/>
                  </a:cxn>
                  <a:cxn ang="0">
                    <a:pos x="45" y="422"/>
                  </a:cxn>
                  <a:cxn ang="0">
                    <a:pos x="200" y="329"/>
                  </a:cxn>
                  <a:cxn ang="0">
                    <a:pos x="612" y="533"/>
                  </a:cxn>
                  <a:cxn ang="0">
                    <a:pos x="996" y="529"/>
                  </a:cxn>
                  <a:cxn ang="0">
                    <a:pos x="828" y="473"/>
                  </a:cxn>
                  <a:cxn ang="0">
                    <a:pos x="636" y="373"/>
                  </a:cxn>
                </a:cxnLst>
                <a:rect l="0" t="0" r="r" b="b"/>
                <a:pathLst>
                  <a:path w="996" h="533">
                    <a:moveTo>
                      <a:pt x="636" y="373"/>
                    </a:moveTo>
                    <a:lnTo>
                      <a:pt x="495" y="370"/>
                    </a:lnTo>
                    <a:lnTo>
                      <a:pt x="280" y="249"/>
                    </a:lnTo>
                    <a:lnTo>
                      <a:pt x="127" y="66"/>
                    </a:lnTo>
                    <a:lnTo>
                      <a:pt x="0" y="0"/>
                    </a:lnTo>
                    <a:lnTo>
                      <a:pt x="22" y="26"/>
                    </a:lnTo>
                    <a:lnTo>
                      <a:pt x="0" y="65"/>
                    </a:lnTo>
                    <a:lnTo>
                      <a:pt x="30" y="119"/>
                    </a:lnTo>
                    <a:lnTo>
                      <a:pt x="75" y="243"/>
                    </a:lnTo>
                    <a:lnTo>
                      <a:pt x="45" y="422"/>
                    </a:lnTo>
                    <a:lnTo>
                      <a:pt x="200" y="329"/>
                    </a:lnTo>
                    <a:lnTo>
                      <a:pt x="612" y="533"/>
                    </a:lnTo>
                    <a:lnTo>
                      <a:pt x="996" y="529"/>
                    </a:lnTo>
                    <a:lnTo>
                      <a:pt x="828" y="473"/>
                    </a:lnTo>
                    <a:lnTo>
                      <a:pt x="636" y="373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8554" name="Freeform 10"/>
              <p:cNvSpPr>
                <a:spLocks/>
              </p:cNvSpPr>
              <p:nvPr userDrawn="1"/>
            </p:nvSpPr>
            <p:spPr bwMode="ltGray">
              <a:xfrm>
                <a:off x="2677" y="3792"/>
                <a:ext cx="186" cy="395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54" y="18"/>
                  </a:cxn>
                  <a:cxn ang="0">
                    <a:pos x="24" y="30"/>
                  </a:cxn>
                  <a:cxn ang="0">
                    <a:pos x="18" y="66"/>
                  </a:cxn>
                  <a:cxn ang="0">
                    <a:pos x="42" y="114"/>
                  </a:cxn>
                  <a:cxn ang="0">
                    <a:pos x="48" y="162"/>
                  </a:cxn>
                  <a:cxn ang="0">
                    <a:pos x="0" y="353"/>
                  </a:cxn>
                  <a:cxn ang="0">
                    <a:pos x="54" y="233"/>
                  </a:cxn>
                  <a:cxn ang="0">
                    <a:pos x="84" y="216"/>
                  </a:cxn>
                  <a:cxn ang="0">
                    <a:pos x="126" y="126"/>
                  </a:cxn>
                  <a:cxn ang="0">
                    <a:pos x="144" y="120"/>
                  </a:cxn>
                  <a:cxn ang="0">
                    <a:pos x="144" y="90"/>
                  </a:cxn>
                  <a:cxn ang="0">
                    <a:pos x="186" y="66"/>
                  </a:cxn>
                  <a:cxn ang="0">
                    <a:pos x="162" y="60"/>
                  </a:cxn>
                  <a:cxn ang="0">
                    <a:pos x="36" y="0"/>
                  </a:cxn>
                  <a:cxn ang="0">
                    <a:pos x="36" y="0"/>
                  </a:cxn>
                </a:cxnLst>
                <a:rect l="0" t="0" r="r" b="b"/>
                <a:pathLst>
                  <a:path w="186" h="353">
                    <a:moveTo>
                      <a:pt x="36" y="0"/>
                    </a:moveTo>
                    <a:lnTo>
                      <a:pt x="54" y="18"/>
                    </a:lnTo>
                    <a:lnTo>
                      <a:pt x="24" y="30"/>
                    </a:lnTo>
                    <a:lnTo>
                      <a:pt x="18" y="66"/>
                    </a:lnTo>
                    <a:lnTo>
                      <a:pt x="42" y="114"/>
                    </a:lnTo>
                    <a:lnTo>
                      <a:pt x="48" y="162"/>
                    </a:lnTo>
                    <a:lnTo>
                      <a:pt x="0" y="353"/>
                    </a:lnTo>
                    <a:lnTo>
                      <a:pt x="54" y="233"/>
                    </a:lnTo>
                    <a:lnTo>
                      <a:pt x="84" y="216"/>
                    </a:lnTo>
                    <a:lnTo>
                      <a:pt x="126" y="126"/>
                    </a:lnTo>
                    <a:lnTo>
                      <a:pt x="144" y="120"/>
                    </a:lnTo>
                    <a:lnTo>
                      <a:pt x="144" y="90"/>
                    </a:lnTo>
                    <a:lnTo>
                      <a:pt x="186" y="66"/>
                    </a:lnTo>
                    <a:lnTo>
                      <a:pt x="162" y="60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8555" name="Freeform 11"/>
              <p:cNvSpPr>
                <a:spLocks/>
              </p:cNvSpPr>
              <p:nvPr userDrawn="1"/>
            </p:nvSpPr>
            <p:spPr bwMode="ltGray">
              <a:xfrm>
                <a:off x="3030" y="3893"/>
                <a:ext cx="378" cy="271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12" y="13"/>
                  </a:cxn>
                  <a:cxn ang="0">
                    <a:pos x="0" y="40"/>
                  </a:cxn>
                  <a:cxn ang="0">
                    <a:pos x="60" y="121"/>
                  </a:cxn>
                  <a:cxn ang="0">
                    <a:pos x="310" y="271"/>
                  </a:cxn>
                  <a:cxn ang="0">
                    <a:pos x="290" y="139"/>
                  </a:cxn>
                  <a:cxn ang="0">
                    <a:pos x="378" y="76"/>
                  </a:cxn>
                  <a:cxn ang="0">
                    <a:pos x="251" y="94"/>
                  </a:cxn>
                  <a:cxn ang="0">
                    <a:pos x="90" y="54"/>
                  </a:cxn>
                  <a:cxn ang="0">
                    <a:pos x="18" y="0"/>
                  </a:cxn>
                  <a:cxn ang="0">
                    <a:pos x="18" y="0"/>
                  </a:cxn>
                </a:cxnLst>
                <a:rect l="0" t="0" r="r" b="b"/>
                <a:pathLst>
                  <a:path w="378" h="271">
                    <a:moveTo>
                      <a:pt x="18" y="0"/>
                    </a:moveTo>
                    <a:lnTo>
                      <a:pt x="12" y="13"/>
                    </a:lnTo>
                    <a:lnTo>
                      <a:pt x="0" y="40"/>
                    </a:lnTo>
                    <a:lnTo>
                      <a:pt x="60" y="121"/>
                    </a:lnTo>
                    <a:lnTo>
                      <a:pt x="310" y="271"/>
                    </a:lnTo>
                    <a:lnTo>
                      <a:pt x="290" y="139"/>
                    </a:lnTo>
                    <a:lnTo>
                      <a:pt x="378" y="76"/>
                    </a:lnTo>
                    <a:lnTo>
                      <a:pt x="251" y="94"/>
                    </a:lnTo>
                    <a:lnTo>
                      <a:pt x="90" y="54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8556" name="Freeform 12"/>
              <p:cNvSpPr>
                <a:spLocks/>
              </p:cNvSpPr>
              <p:nvPr userDrawn="1"/>
            </p:nvSpPr>
            <p:spPr bwMode="ltGray">
              <a:xfrm>
                <a:off x="3628" y="3866"/>
                <a:ext cx="155" cy="74"/>
              </a:xfrm>
              <a:custGeom>
                <a:avLst/>
                <a:gdLst/>
                <a:ahLst/>
                <a:cxnLst>
                  <a:cxn ang="0">
                    <a:pos x="114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6" y="6"/>
                  </a:cxn>
                  <a:cxn ang="0">
                    <a:pos x="6" y="18"/>
                  </a:cxn>
                  <a:cxn ang="0">
                    <a:pos x="0" y="24"/>
                  </a:cxn>
                  <a:cxn ang="0">
                    <a:pos x="78" y="60"/>
                  </a:cxn>
                  <a:cxn ang="0">
                    <a:pos x="96" y="42"/>
                  </a:cxn>
                  <a:cxn ang="0">
                    <a:pos x="155" y="66"/>
                  </a:cxn>
                  <a:cxn ang="0">
                    <a:pos x="126" y="24"/>
                  </a:cxn>
                  <a:cxn ang="0">
                    <a:pos x="149" y="0"/>
                  </a:cxn>
                  <a:cxn ang="0">
                    <a:pos x="114" y="0"/>
                  </a:cxn>
                  <a:cxn ang="0">
                    <a:pos x="114" y="0"/>
                  </a:cxn>
                </a:cxnLst>
                <a:rect l="0" t="0" r="r" b="b"/>
                <a:pathLst>
                  <a:path w="155" h="66">
                    <a:moveTo>
                      <a:pt x="114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lnTo>
                      <a:pt x="6" y="18"/>
                    </a:lnTo>
                    <a:lnTo>
                      <a:pt x="0" y="24"/>
                    </a:lnTo>
                    <a:lnTo>
                      <a:pt x="78" y="60"/>
                    </a:lnTo>
                    <a:lnTo>
                      <a:pt x="96" y="42"/>
                    </a:lnTo>
                    <a:lnTo>
                      <a:pt x="155" y="66"/>
                    </a:lnTo>
                    <a:lnTo>
                      <a:pt x="126" y="24"/>
                    </a:lnTo>
                    <a:lnTo>
                      <a:pt x="149" y="0"/>
                    </a:lnTo>
                    <a:lnTo>
                      <a:pt x="114" y="0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8557" name="Freeform 13"/>
              <p:cNvSpPr>
                <a:spLocks/>
              </p:cNvSpPr>
              <p:nvPr userDrawn="1"/>
            </p:nvSpPr>
            <p:spPr bwMode="ltGray">
              <a:xfrm>
                <a:off x="2486" y="3859"/>
                <a:ext cx="42" cy="81"/>
              </a:xfrm>
              <a:custGeom>
                <a:avLst/>
                <a:gdLst/>
                <a:ahLst/>
                <a:cxnLst>
                  <a:cxn ang="0">
                    <a:pos x="6" y="36"/>
                  </a:cxn>
                  <a:cxn ang="0">
                    <a:pos x="0" y="18"/>
                  </a:cxn>
                  <a:cxn ang="0">
                    <a:pos x="12" y="6"/>
                  </a:cxn>
                  <a:cxn ang="0">
                    <a:pos x="0" y="6"/>
                  </a:cxn>
                  <a:cxn ang="0">
                    <a:pos x="12" y="6"/>
                  </a:cxn>
                  <a:cxn ang="0">
                    <a:pos x="24" y="6"/>
                  </a:cxn>
                  <a:cxn ang="0">
                    <a:pos x="36" y="6"/>
                  </a:cxn>
                  <a:cxn ang="0">
                    <a:pos x="42" y="0"/>
                  </a:cxn>
                  <a:cxn ang="0">
                    <a:pos x="30" y="18"/>
                  </a:cxn>
                  <a:cxn ang="0">
                    <a:pos x="42" y="48"/>
                  </a:cxn>
                  <a:cxn ang="0">
                    <a:pos x="12" y="72"/>
                  </a:cxn>
                  <a:cxn ang="0">
                    <a:pos x="6" y="36"/>
                  </a:cxn>
                  <a:cxn ang="0">
                    <a:pos x="6" y="36"/>
                  </a:cxn>
                </a:cxnLst>
                <a:rect l="0" t="0" r="r" b="b"/>
                <a:pathLst>
                  <a:path w="42" h="72">
                    <a:moveTo>
                      <a:pt x="6" y="36"/>
                    </a:moveTo>
                    <a:lnTo>
                      <a:pt x="0" y="18"/>
                    </a:lnTo>
                    <a:lnTo>
                      <a:pt x="12" y="6"/>
                    </a:lnTo>
                    <a:lnTo>
                      <a:pt x="0" y="6"/>
                    </a:lnTo>
                    <a:lnTo>
                      <a:pt x="12" y="6"/>
                    </a:lnTo>
                    <a:lnTo>
                      <a:pt x="24" y="6"/>
                    </a:lnTo>
                    <a:lnTo>
                      <a:pt x="36" y="6"/>
                    </a:lnTo>
                    <a:lnTo>
                      <a:pt x="42" y="0"/>
                    </a:lnTo>
                    <a:lnTo>
                      <a:pt x="30" y="18"/>
                    </a:lnTo>
                    <a:lnTo>
                      <a:pt x="42" y="48"/>
                    </a:lnTo>
                    <a:lnTo>
                      <a:pt x="12" y="72"/>
                    </a:lnTo>
                    <a:lnTo>
                      <a:pt x="6" y="36"/>
                    </a:lnTo>
                    <a:lnTo>
                      <a:pt x="6" y="36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sp>
          <p:nvSpPr>
            <p:cNvPr id="108558" name="Freeform 14"/>
            <p:cNvSpPr>
              <a:spLocks/>
            </p:cNvSpPr>
            <p:nvPr userDrawn="1"/>
          </p:nvSpPr>
          <p:spPr bwMode="ltGray">
            <a:xfrm>
              <a:off x="0" y="3792"/>
              <a:ext cx="3976" cy="535"/>
            </a:xfrm>
            <a:custGeom>
              <a:avLst/>
              <a:gdLst/>
              <a:ahLst/>
              <a:cxnLst>
                <a:cxn ang="0">
                  <a:pos x="3976" y="527"/>
                </a:cxn>
                <a:cxn ang="0">
                  <a:pos x="3970" y="527"/>
                </a:cxn>
                <a:cxn ang="0">
                  <a:pos x="3844" y="509"/>
                </a:cxn>
                <a:cxn ang="0">
                  <a:pos x="2487" y="305"/>
                </a:cxn>
                <a:cxn ang="0">
                  <a:pos x="2039" y="36"/>
                </a:cxn>
                <a:cxn ang="0">
                  <a:pos x="1907" y="24"/>
                </a:cxn>
                <a:cxn ang="0">
                  <a:pos x="1883" y="54"/>
                </a:cxn>
                <a:cxn ang="0">
                  <a:pos x="1859" y="54"/>
                </a:cxn>
                <a:cxn ang="0">
                  <a:pos x="1830" y="30"/>
                </a:cxn>
                <a:cxn ang="0">
                  <a:pos x="1704" y="102"/>
                </a:cxn>
                <a:cxn ang="0">
                  <a:pos x="1608" y="126"/>
                </a:cxn>
                <a:cxn ang="0">
                  <a:pos x="1561" y="132"/>
                </a:cxn>
                <a:cxn ang="0">
                  <a:pos x="1495" y="102"/>
                </a:cxn>
                <a:cxn ang="0">
                  <a:pos x="1357" y="126"/>
                </a:cxn>
                <a:cxn ang="0">
                  <a:pos x="1285" y="24"/>
                </a:cxn>
                <a:cxn ang="0">
                  <a:pos x="1280" y="18"/>
                </a:cxn>
                <a:cxn ang="0">
                  <a:pos x="1262" y="12"/>
                </a:cxn>
                <a:cxn ang="0">
                  <a:pos x="1238" y="6"/>
                </a:cxn>
                <a:cxn ang="0">
                  <a:pos x="1220" y="0"/>
                </a:cxn>
                <a:cxn ang="0">
                  <a:pos x="1196" y="0"/>
                </a:cxn>
                <a:cxn ang="0">
                  <a:pos x="1166" y="0"/>
                </a:cxn>
                <a:cxn ang="0">
                  <a:pos x="1142" y="0"/>
                </a:cxn>
                <a:cxn ang="0">
                  <a:pos x="1136" y="0"/>
                </a:cxn>
                <a:cxn ang="0">
                  <a:pos x="1130" y="0"/>
                </a:cxn>
                <a:cxn ang="0">
                  <a:pos x="1124" y="6"/>
                </a:cxn>
                <a:cxn ang="0">
                  <a:pos x="1118" y="12"/>
                </a:cxn>
                <a:cxn ang="0">
                  <a:pos x="1100" y="18"/>
                </a:cxn>
                <a:cxn ang="0">
                  <a:pos x="1088" y="18"/>
                </a:cxn>
                <a:cxn ang="0">
                  <a:pos x="1070" y="24"/>
                </a:cxn>
                <a:cxn ang="0">
                  <a:pos x="1052" y="30"/>
                </a:cxn>
                <a:cxn ang="0">
                  <a:pos x="1034" y="36"/>
                </a:cxn>
                <a:cxn ang="0">
                  <a:pos x="1028" y="42"/>
                </a:cxn>
                <a:cxn ang="0">
                  <a:pos x="969" y="60"/>
                </a:cxn>
                <a:cxn ang="0">
                  <a:pos x="921" y="72"/>
                </a:cxn>
                <a:cxn ang="0">
                  <a:pos x="855" y="48"/>
                </a:cxn>
                <a:cxn ang="0">
                  <a:pos x="825" y="48"/>
                </a:cxn>
                <a:cxn ang="0">
                  <a:pos x="759" y="72"/>
                </a:cxn>
                <a:cxn ang="0">
                  <a:pos x="735" y="72"/>
                </a:cxn>
                <a:cxn ang="0">
                  <a:pos x="706" y="60"/>
                </a:cxn>
                <a:cxn ang="0">
                  <a:pos x="640" y="60"/>
                </a:cxn>
                <a:cxn ang="0">
                  <a:pos x="544" y="72"/>
                </a:cxn>
                <a:cxn ang="0">
                  <a:pos x="389" y="18"/>
                </a:cxn>
                <a:cxn ang="0">
                  <a:pos x="323" y="60"/>
                </a:cxn>
                <a:cxn ang="0">
                  <a:pos x="317" y="60"/>
                </a:cxn>
                <a:cxn ang="0">
                  <a:pos x="305" y="72"/>
                </a:cxn>
                <a:cxn ang="0">
                  <a:pos x="287" y="78"/>
                </a:cxn>
                <a:cxn ang="0">
                  <a:pos x="263" y="90"/>
                </a:cxn>
                <a:cxn ang="0">
                  <a:pos x="203" y="120"/>
                </a:cxn>
                <a:cxn ang="0">
                  <a:pos x="149" y="150"/>
                </a:cxn>
                <a:cxn ang="0">
                  <a:pos x="78" y="168"/>
                </a:cxn>
                <a:cxn ang="0">
                  <a:pos x="0" y="180"/>
                </a:cxn>
                <a:cxn ang="0">
                  <a:pos x="0" y="527"/>
                </a:cxn>
                <a:cxn ang="0">
                  <a:pos x="1010" y="527"/>
                </a:cxn>
                <a:cxn ang="0">
                  <a:pos x="3725" y="527"/>
                </a:cxn>
                <a:cxn ang="0">
                  <a:pos x="3976" y="527"/>
                </a:cxn>
                <a:cxn ang="0">
                  <a:pos x="3976" y="527"/>
                </a:cxn>
              </a:cxnLst>
              <a:rect l="0" t="0" r="r" b="b"/>
              <a:pathLst>
                <a:path w="3976" h="527">
                  <a:moveTo>
                    <a:pt x="3976" y="527"/>
                  </a:moveTo>
                  <a:lnTo>
                    <a:pt x="3970" y="527"/>
                  </a:lnTo>
                  <a:lnTo>
                    <a:pt x="3844" y="509"/>
                  </a:lnTo>
                  <a:lnTo>
                    <a:pt x="2487" y="305"/>
                  </a:lnTo>
                  <a:lnTo>
                    <a:pt x="2039" y="36"/>
                  </a:lnTo>
                  <a:lnTo>
                    <a:pt x="1907" y="24"/>
                  </a:lnTo>
                  <a:lnTo>
                    <a:pt x="1883" y="54"/>
                  </a:lnTo>
                  <a:lnTo>
                    <a:pt x="1859" y="54"/>
                  </a:lnTo>
                  <a:lnTo>
                    <a:pt x="1830" y="30"/>
                  </a:lnTo>
                  <a:lnTo>
                    <a:pt x="1704" y="102"/>
                  </a:lnTo>
                  <a:lnTo>
                    <a:pt x="1608" y="126"/>
                  </a:lnTo>
                  <a:lnTo>
                    <a:pt x="1561" y="132"/>
                  </a:lnTo>
                  <a:lnTo>
                    <a:pt x="1495" y="102"/>
                  </a:lnTo>
                  <a:lnTo>
                    <a:pt x="1357" y="126"/>
                  </a:lnTo>
                  <a:lnTo>
                    <a:pt x="1285" y="24"/>
                  </a:lnTo>
                  <a:lnTo>
                    <a:pt x="1280" y="18"/>
                  </a:lnTo>
                  <a:lnTo>
                    <a:pt x="1262" y="12"/>
                  </a:lnTo>
                  <a:lnTo>
                    <a:pt x="1238" y="6"/>
                  </a:lnTo>
                  <a:lnTo>
                    <a:pt x="1220" y="0"/>
                  </a:lnTo>
                  <a:lnTo>
                    <a:pt x="1196" y="0"/>
                  </a:lnTo>
                  <a:lnTo>
                    <a:pt x="1166" y="0"/>
                  </a:lnTo>
                  <a:lnTo>
                    <a:pt x="1142" y="0"/>
                  </a:lnTo>
                  <a:lnTo>
                    <a:pt x="1136" y="0"/>
                  </a:lnTo>
                  <a:lnTo>
                    <a:pt x="1130" y="0"/>
                  </a:lnTo>
                  <a:lnTo>
                    <a:pt x="1124" y="6"/>
                  </a:lnTo>
                  <a:lnTo>
                    <a:pt x="1118" y="12"/>
                  </a:lnTo>
                  <a:lnTo>
                    <a:pt x="1100" y="18"/>
                  </a:lnTo>
                  <a:lnTo>
                    <a:pt x="1088" y="18"/>
                  </a:lnTo>
                  <a:lnTo>
                    <a:pt x="1070" y="24"/>
                  </a:lnTo>
                  <a:lnTo>
                    <a:pt x="1052" y="30"/>
                  </a:lnTo>
                  <a:lnTo>
                    <a:pt x="1034" y="36"/>
                  </a:lnTo>
                  <a:lnTo>
                    <a:pt x="1028" y="42"/>
                  </a:lnTo>
                  <a:lnTo>
                    <a:pt x="969" y="60"/>
                  </a:lnTo>
                  <a:lnTo>
                    <a:pt x="921" y="72"/>
                  </a:lnTo>
                  <a:lnTo>
                    <a:pt x="855" y="48"/>
                  </a:lnTo>
                  <a:lnTo>
                    <a:pt x="825" y="48"/>
                  </a:lnTo>
                  <a:lnTo>
                    <a:pt x="759" y="72"/>
                  </a:lnTo>
                  <a:lnTo>
                    <a:pt x="735" y="72"/>
                  </a:lnTo>
                  <a:lnTo>
                    <a:pt x="706" y="60"/>
                  </a:lnTo>
                  <a:lnTo>
                    <a:pt x="640" y="60"/>
                  </a:lnTo>
                  <a:lnTo>
                    <a:pt x="544" y="72"/>
                  </a:lnTo>
                  <a:lnTo>
                    <a:pt x="389" y="18"/>
                  </a:lnTo>
                  <a:lnTo>
                    <a:pt x="323" y="60"/>
                  </a:lnTo>
                  <a:lnTo>
                    <a:pt x="317" y="60"/>
                  </a:lnTo>
                  <a:lnTo>
                    <a:pt x="305" y="72"/>
                  </a:lnTo>
                  <a:lnTo>
                    <a:pt x="287" y="78"/>
                  </a:lnTo>
                  <a:lnTo>
                    <a:pt x="263" y="90"/>
                  </a:lnTo>
                  <a:lnTo>
                    <a:pt x="203" y="120"/>
                  </a:lnTo>
                  <a:lnTo>
                    <a:pt x="149" y="150"/>
                  </a:lnTo>
                  <a:lnTo>
                    <a:pt x="78" y="168"/>
                  </a:lnTo>
                  <a:lnTo>
                    <a:pt x="0" y="180"/>
                  </a:lnTo>
                  <a:lnTo>
                    <a:pt x="0" y="527"/>
                  </a:lnTo>
                  <a:lnTo>
                    <a:pt x="1010" y="527"/>
                  </a:lnTo>
                  <a:lnTo>
                    <a:pt x="3725" y="527"/>
                  </a:lnTo>
                  <a:lnTo>
                    <a:pt x="3976" y="527"/>
                  </a:lnTo>
                  <a:lnTo>
                    <a:pt x="3976" y="527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75686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grpSp>
        <p:nvGrpSpPr>
          <p:cNvPr id="11269" name="Group 15"/>
          <p:cNvGrpSpPr>
            <a:grpSpLocks/>
          </p:cNvGrpSpPr>
          <p:nvPr/>
        </p:nvGrpSpPr>
        <p:grpSpPr bwMode="auto">
          <a:xfrm>
            <a:off x="627063" y="6021388"/>
            <a:ext cx="5684837" cy="849312"/>
            <a:chOff x="395" y="3793"/>
            <a:chExt cx="3581" cy="535"/>
          </a:xfrm>
        </p:grpSpPr>
        <p:sp>
          <p:nvSpPr>
            <p:cNvPr id="108560" name="Freeform 16"/>
            <p:cNvSpPr>
              <a:spLocks/>
            </p:cNvSpPr>
            <p:nvPr/>
          </p:nvSpPr>
          <p:spPr bwMode="auto">
            <a:xfrm>
              <a:off x="1196" y="3793"/>
              <a:ext cx="365" cy="291"/>
            </a:xfrm>
            <a:custGeom>
              <a:avLst/>
              <a:gdLst/>
              <a:ahLst/>
              <a:cxnLst>
                <a:cxn ang="0">
                  <a:pos x="24" y="24"/>
                </a:cxn>
                <a:cxn ang="0">
                  <a:pos x="0" y="60"/>
                </a:cxn>
                <a:cxn ang="0">
                  <a:pos x="66" y="108"/>
                </a:cxn>
                <a:cxn ang="0">
                  <a:pos x="143" y="180"/>
                </a:cxn>
                <a:cxn ang="0">
                  <a:pos x="191" y="168"/>
                </a:cxn>
                <a:cxn ang="0">
                  <a:pos x="341" y="287"/>
                </a:cxn>
                <a:cxn ang="0">
                  <a:pos x="305" y="174"/>
                </a:cxn>
                <a:cxn ang="0">
                  <a:pos x="365" y="132"/>
                </a:cxn>
                <a:cxn ang="0">
                  <a:pos x="359" y="126"/>
                </a:cxn>
                <a:cxn ang="0">
                  <a:pos x="335" y="114"/>
                </a:cxn>
                <a:cxn ang="0">
                  <a:pos x="299" y="90"/>
                </a:cxn>
                <a:cxn ang="0">
                  <a:pos x="257" y="72"/>
                </a:cxn>
                <a:cxn ang="0">
                  <a:pos x="215" y="54"/>
                </a:cxn>
                <a:cxn ang="0">
                  <a:pos x="173" y="36"/>
                </a:cxn>
                <a:cxn ang="0">
                  <a:pos x="143" y="24"/>
                </a:cxn>
                <a:cxn ang="0">
                  <a:pos x="131" y="18"/>
                </a:cxn>
                <a:cxn ang="0">
                  <a:pos x="107" y="18"/>
                </a:cxn>
                <a:cxn ang="0">
                  <a:pos x="95" y="18"/>
                </a:cxn>
                <a:cxn ang="0">
                  <a:pos x="72" y="12"/>
                </a:cxn>
                <a:cxn ang="0">
                  <a:pos x="66" y="12"/>
                </a:cxn>
                <a:cxn ang="0">
                  <a:pos x="54" y="6"/>
                </a:cxn>
                <a:cxn ang="0">
                  <a:pos x="42" y="0"/>
                </a:cxn>
                <a:cxn ang="0">
                  <a:pos x="30" y="0"/>
                </a:cxn>
                <a:cxn ang="0">
                  <a:pos x="24" y="24"/>
                </a:cxn>
                <a:cxn ang="0">
                  <a:pos x="24" y="24"/>
                </a:cxn>
              </a:cxnLst>
              <a:rect l="0" t="0" r="r" b="b"/>
              <a:pathLst>
                <a:path w="365" h="287">
                  <a:moveTo>
                    <a:pt x="24" y="24"/>
                  </a:moveTo>
                  <a:lnTo>
                    <a:pt x="0" y="60"/>
                  </a:lnTo>
                  <a:lnTo>
                    <a:pt x="66" y="108"/>
                  </a:lnTo>
                  <a:lnTo>
                    <a:pt x="143" y="180"/>
                  </a:lnTo>
                  <a:lnTo>
                    <a:pt x="191" y="168"/>
                  </a:lnTo>
                  <a:lnTo>
                    <a:pt x="341" y="287"/>
                  </a:lnTo>
                  <a:lnTo>
                    <a:pt x="305" y="174"/>
                  </a:lnTo>
                  <a:lnTo>
                    <a:pt x="365" y="132"/>
                  </a:lnTo>
                  <a:lnTo>
                    <a:pt x="359" y="126"/>
                  </a:lnTo>
                  <a:lnTo>
                    <a:pt x="335" y="114"/>
                  </a:lnTo>
                  <a:lnTo>
                    <a:pt x="299" y="90"/>
                  </a:lnTo>
                  <a:lnTo>
                    <a:pt x="257" y="72"/>
                  </a:lnTo>
                  <a:lnTo>
                    <a:pt x="215" y="54"/>
                  </a:lnTo>
                  <a:lnTo>
                    <a:pt x="173" y="36"/>
                  </a:lnTo>
                  <a:lnTo>
                    <a:pt x="143" y="24"/>
                  </a:lnTo>
                  <a:lnTo>
                    <a:pt x="131" y="18"/>
                  </a:lnTo>
                  <a:lnTo>
                    <a:pt x="107" y="18"/>
                  </a:lnTo>
                  <a:lnTo>
                    <a:pt x="95" y="18"/>
                  </a:lnTo>
                  <a:lnTo>
                    <a:pt x="72" y="12"/>
                  </a:lnTo>
                  <a:lnTo>
                    <a:pt x="66" y="12"/>
                  </a:lnTo>
                  <a:lnTo>
                    <a:pt x="54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24" y="24"/>
                  </a:lnTo>
                  <a:lnTo>
                    <a:pt x="24" y="24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8561" name="Freeform 17"/>
            <p:cNvSpPr>
              <a:spLocks/>
            </p:cNvSpPr>
            <p:nvPr/>
          </p:nvSpPr>
          <p:spPr bwMode="auto">
            <a:xfrm>
              <a:off x="1943" y="3829"/>
              <a:ext cx="2033" cy="499"/>
            </a:xfrm>
            <a:custGeom>
              <a:avLst/>
              <a:gdLst/>
              <a:ahLst/>
              <a:cxnLst>
                <a:cxn ang="0">
                  <a:pos x="186" y="18"/>
                </a:cxn>
                <a:cxn ang="0">
                  <a:pos x="138" y="6"/>
                </a:cxn>
                <a:cxn ang="0">
                  <a:pos x="96" y="0"/>
                </a:cxn>
                <a:cxn ang="0">
                  <a:pos x="36" y="0"/>
                </a:cxn>
                <a:cxn ang="0">
                  <a:pos x="12" y="25"/>
                </a:cxn>
                <a:cxn ang="0">
                  <a:pos x="0" y="128"/>
                </a:cxn>
                <a:cxn ang="0">
                  <a:pos x="60" y="104"/>
                </a:cxn>
                <a:cxn ang="0">
                  <a:pos x="90" y="134"/>
                </a:cxn>
                <a:cxn ang="0">
                  <a:pos x="150" y="153"/>
                </a:cxn>
                <a:cxn ang="0">
                  <a:pos x="209" y="273"/>
                </a:cxn>
                <a:cxn ang="0">
                  <a:pos x="401" y="359"/>
                </a:cxn>
                <a:cxn ang="0">
                  <a:pos x="777" y="359"/>
                </a:cxn>
                <a:cxn ang="0">
                  <a:pos x="2033" y="499"/>
                </a:cxn>
                <a:cxn ang="0">
                  <a:pos x="2033" y="499"/>
                </a:cxn>
                <a:cxn ang="0">
                  <a:pos x="1991" y="493"/>
                </a:cxn>
                <a:cxn ang="0">
                  <a:pos x="676" y="243"/>
                </a:cxn>
                <a:cxn ang="0">
                  <a:pos x="514" y="159"/>
                </a:cxn>
                <a:cxn ang="0">
                  <a:pos x="425" y="110"/>
                </a:cxn>
                <a:cxn ang="0">
                  <a:pos x="365" y="92"/>
                </a:cxn>
                <a:cxn ang="0">
                  <a:pos x="281" y="61"/>
                </a:cxn>
                <a:cxn ang="0">
                  <a:pos x="186" y="18"/>
                </a:cxn>
                <a:cxn ang="0">
                  <a:pos x="186" y="18"/>
                </a:cxn>
              </a:cxnLst>
              <a:rect l="0" t="0" r="r" b="b"/>
              <a:pathLst>
                <a:path w="2033" h="499">
                  <a:moveTo>
                    <a:pt x="186" y="18"/>
                  </a:moveTo>
                  <a:lnTo>
                    <a:pt x="138" y="6"/>
                  </a:lnTo>
                  <a:lnTo>
                    <a:pt x="96" y="0"/>
                  </a:lnTo>
                  <a:lnTo>
                    <a:pt x="36" y="0"/>
                  </a:lnTo>
                  <a:lnTo>
                    <a:pt x="12" y="25"/>
                  </a:lnTo>
                  <a:lnTo>
                    <a:pt x="0" y="128"/>
                  </a:lnTo>
                  <a:lnTo>
                    <a:pt x="60" y="104"/>
                  </a:lnTo>
                  <a:lnTo>
                    <a:pt x="90" y="134"/>
                  </a:lnTo>
                  <a:lnTo>
                    <a:pt x="150" y="153"/>
                  </a:lnTo>
                  <a:lnTo>
                    <a:pt x="209" y="273"/>
                  </a:lnTo>
                  <a:lnTo>
                    <a:pt x="401" y="359"/>
                  </a:lnTo>
                  <a:lnTo>
                    <a:pt x="777" y="359"/>
                  </a:lnTo>
                  <a:lnTo>
                    <a:pt x="2033" y="499"/>
                  </a:lnTo>
                  <a:lnTo>
                    <a:pt x="2033" y="499"/>
                  </a:lnTo>
                  <a:lnTo>
                    <a:pt x="1991" y="493"/>
                  </a:lnTo>
                  <a:lnTo>
                    <a:pt x="676" y="243"/>
                  </a:lnTo>
                  <a:lnTo>
                    <a:pt x="514" y="159"/>
                  </a:lnTo>
                  <a:lnTo>
                    <a:pt x="425" y="110"/>
                  </a:lnTo>
                  <a:lnTo>
                    <a:pt x="365" y="92"/>
                  </a:lnTo>
                  <a:lnTo>
                    <a:pt x="281" y="61"/>
                  </a:lnTo>
                  <a:lnTo>
                    <a:pt x="186" y="18"/>
                  </a:lnTo>
                  <a:lnTo>
                    <a:pt x="186" y="18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8562" name="Freeform 18"/>
            <p:cNvSpPr>
              <a:spLocks/>
            </p:cNvSpPr>
            <p:nvPr/>
          </p:nvSpPr>
          <p:spPr bwMode="auto">
            <a:xfrm>
              <a:off x="1830" y="3823"/>
              <a:ext cx="71" cy="61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6" y="18"/>
                </a:cxn>
                <a:cxn ang="0">
                  <a:pos x="12" y="12"/>
                </a:cxn>
                <a:cxn ang="0">
                  <a:pos x="6" y="6"/>
                </a:cxn>
                <a:cxn ang="0">
                  <a:pos x="0" y="0"/>
                </a:cxn>
                <a:cxn ang="0">
                  <a:pos x="29" y="18"/>
                </a:cxn>
                <a:cxn ang="0">
                  <a:pos x="53" y="18"/>
                </a:cxn>
                <a:cxn ang="0">
                  <a:pos x="59" y="30"/>
                </a:cxn>
                <a:cxn ang="0">
                  <a:pos x="65" y="42"/>
                </a:cxn>
                <a:cxn ang="0">
                  <a:pos x="71" y="54"/>
                </a:cxn>
                <a:cxn ang="0">
                  <a:pos x="71" y="60"/>
                </a:cxn>
                <a:cxn ang="0">
                  <a:pos x="59" y="54"/>
                </a:cxn>
                <a:cxn ang="0">
                  <a:pos x="47" y="42"/>
                </a:cxn>
                <a:cxn ang="0">
                  <a:pos x="23" y="30"/>
                </a:cxn>
                <a:cxn ang="0">
                  <a:pos x="23" y="36"/>
                </a:cxn>
                <a:cxn ang="0">
                  <a:pos x="18" y="42"/>
                </a:cxn>
                <a:cxn ang="0">
                  <a:pos x="12" y="48"/>
                </a:cxn>
                <a:cxn ang="0">
                  <a:pos x="6" y="48"/>
                </a:cxn>
                <a:cxn ang="0">
                  <a:pos x="6" y="48"/>
                </a:cxn>
                <a:cxn ang="0">
                  <a:pos x="6" y="36"/>
                </a:cxn>
                <a:cxn ang="0">
                  <a:pos x="0" y="18"/>
                </a:cxn>
                <a:cxn ang="0">
                  <a:pos x="0" y="18"/>
                </a:cxn>
              </a:cxnLst>
              <a:rect l="0" t="0" r="r" b="b"/>
              <a:pathLst>
                <a:path w="71" h="60">
                  <a:moveTo>
                    <a:pt x="0" y="18"/>
                  </a:moveTo>
                  <a:lnTo>
                    <a:pt x="6" y="18"/>
                  </a:lnTo>
                  <a:lnTo>
                    <a:pt x="12" y="12"/>
                  </a:lnTo>
                  <a:lnTo>
                    <a:pt x="6" y="6"/>
                  </a:lnTo>
                  <a:lnTo>
                    <a:pt x="0" y="0"/>
                  </a:lnTo>
                  <a:lnTo>
                    <a:pt x="29" y="18"/>
                  </a:lnTo>
                  <a:lnTo>
                    <a:pt x="53" y="18"/>
                  </a:lnTo>
                  <a:lnTo>
                    <a:pt x="59" y="30"/>
                  </a:lnTo>
                  <a:lnTo>
                    <a:pt x="65" y="42"/>
                  </a:lnTo>
                  <a:lnTo>
                    <a:pt x="71" y="54"/>
                  </a:lnTo>
                  <a:lnTo>
                    <a:pt x="71" y="60"/>
                  </a:lnTo>
                  <a:lnTo>
                    <a:pt x="59" y="54"/>
                  </a:lnTo>
                  <a:lnTo>
                    <a:pt x="47" y="42"/>
                  </a:lnTo>
                  <a:lnTo>
                    <a:pt x="23" y="30"/>
                  </a:lnTo>
                  <a:lnTo>
                    <a:pt x="23" y="36"/>
                  </a:lnTo>
                  <a:lnTo>
                    <a:pt x="18" y="42"/>
                  </a:lnTo>
                  <a:lnTo>
                    <a:pt x="12" y="48"/>
                  </a:lnTo>
                  <a:lnTo>
                    <a:pt x="6" y="48"/>
                  </a:lnTo>
                  <a:lnTo>
                    <a:pt x="6" y="48"/>
                  </a:lnTo>
                  <a:lnTo>
                    <a:pt x="6" y="36"/>
                  </a:lnTo>
                  <a:lnTo>
                    <a:pt x="0" y="18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8563" name="Freeform 19"/>
            <p:cNvSpPr>
              <a:spLocks/>
            </p:cNvSpPr>
            <p:nvPr/>
          </p:nvSpPr>
          <p:spPr bwMode="auto">
            <a:xfrm>
              <a:off x="855" y="3842"/>
              <a:ext cx="161" cy="164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48" y="6"/>
                </a:cxn>
                <a:cxn ang="0">
                  <a:pos x="72" y="6"/>
                </a:cxn>
                <a:cxn ang="0">
                  <a:pos x="114" y="12"/>
                </a:cxn>
                <a:cxn ang="0">
                  <a:pos x="96" y="54"/>
                </a:cxn>
                <a:cxn ang="0">
                  <a:pos x="96" y="60"/>
                </a:cxn>
                <a:cxn ang="0">
                  <a:pos x="102" y="72"/>
                </a:cxn>
                <a:cxn ang="0">
                  <a:pos x="108" y="84"/>
                </a:cxn>
                <a:cxn ang="0">
                  <a:pos x="120" y="96"/>
                </a:cxn>
                <a:cxn ang="0">
                  <a:pos x="143" y="114"/>
                </a:cxn>
                <a:cxn ang="0">
                  <a:pos x="155" y="138"/>
                </a:cxn>
                <a:cxn ang="0">
                  <a:pos x="161" y="156"/>
                </a:cxn>
                <a:cxn ang="0">
                  <a:pos x="161" y="162"/>
                </a:cxn>
                <a:cxn ang="0">
                  <a:pos x="96" y="102"/>
                </a:cxn>
                <a:cxn ang="0">
                  <a:pos x="30" y="54"/>
                </a:cxn>
                <a:cxn ang="0">
                  <a:pos x="0" y="0"/>
                </a:cxn>
                <a:cxn ang="0">
                  <a:pos x="30" y="0"/>
                </a:cxn>
                <a:cxn ang="0">
                  <a:pos x="30" y="0"/>
                </a:cxn>
              </a:cxnLst>
              <a:rect l="0" t="0" r="r" b="b"/>
              <a:pathLst>
                <a:path w="161" h="162">
                  <a:moveTo>
                    <a:pt x="30" y="0"/>
                  </a:moveTo>
                  <a:lnTo>
                    <a:pt x="48" y="6"/>
                  </a:lnTo>
                  <a:lnTo>
                    <a:pt x="72" y="6"/>
                  </a:lnTo>
                  <a:lnTo>
                    <a:pt x="114" y="12"/>
                  </a:lnTo>
                  <a:lnTo>
                    <a:pt x="96" y="54"/>
                  </a:lnTo>
                  <a:lnTo>
                    <a:pt x="96" y="60"/>
                  </a:lnTo>
                  <a:lnTo>
                    <a:pt x="102" y="72"/>
                  </a:lnTo>
                  <a:lnTo>
                    <a:pt x="108" y="84"/>
                  </a:lnTo>
                  <a:lnTo>
                    <a:pt x="120" y="96"/>
                  </a:lnTo>
                  <a:lnTo>
                    <a:pt x="143" y="114"/>
                  </a:lnTo>
                  <a:lnTo>
                    <a:pt x="155" y="138"/>
                  </a:lnTo>
                  <a:lnTo>
                    <a:pt x="161" y="156"/>
                  </a:lnTo>
                  <a:lnTo>
                    <a:pt x="161" y="162"/>
                  </a:lnTo>
                  <a:lnTo>
                    <a:pt x="96" y="102"/>
                  </a:lnTo>
                  <a:lnTo>
                    <a:pt x="30" y="54"/>
                  </a:lnTo>
                  <a:lnTo>
                    <a:pt x="0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8564" name="Freeform 20"/>
            <p:cNvSpPr>
              <a:spLocks/>
            </p:cNvSpPr>
            <p:nvPr/>
          </p:nvSpPr>
          <p:spPr bwMode="auto">
            <a:xfrm>
              <a:off x="706" y="3854"/>
              <a:ext cx="59" cy="61"/>
            </a:xfrm>
            <a:custGeom>
              <a:avLst/>
              <a:gdLst/>
              <a:ahLst/>
              <a:cxnLst>
                <a:cxn ang="0">
                  <a:pos x="59" y="6"/>
                </a:cxn>
                <a:cxn ang="0">
                  <a:pos x="41" y="30"/>
                </a:cxn>
                <a:cxn ang="0">
                  <a:pos x="41" y="36"/>
                </a:cxn>
                <a:cxn ang="0">
                  <a:pos x="47" y="42"/>
                </a:cxn>
                <a:cxn ang="0">
                  <a:pos x="53" y="54"/>
                </a:cxn>
                <a:cxn ang="0">
                  <a:pos x="53" y="60"/>
                </a:cxn>
                <a:cxn ang="0">
                  <a:pos x="47" y="54"/>
                </a:cxn>
                <a:cxn ang="0">
                  <a:pos x="35" y="48"/>
                </a:cxn>
                <a:cxn ang="0">
                  <a:pos x="23" y="36"/>
                </a:cxn>
                <a:cxn ang="0">
                  <a:pos x="17" y="30"/>
                </a:cxn>
                <a:cxn ang="0">
                  <a:pos x="0" y="0"/>
                </a:cxn>
                <a:cxn ang="0">
                  <a:pos x="59" y="6"/>
                </a:cxn>
                <a:cxn ang="0">
                  <a:pos x="59" y="6"/>
                </a:cxn>
              </a:cxnLst>
              <a:rect l="0" t="0" r="r" b="b"/>
              <a:pathLst>
                <a:path w="59" h="60">
                  <a:moveTo>
                    <a:pt x="59" y="6"/>
                  </a:moveTo>
                  <a:lnTo>
                    <a:pt x="41" y="30"/>
                  </a:lnTo>
                  <a:lnTo>
                    <a:pt x="41" y="36"/>
                  </a:lnTo>
                  <a:lnTo>
                    <a:pt x="47" y="42"/>
                  </a:lnTo>
                  <a:lnTo>
                    <a:pt x="53" y="54"/>
                  </a:lnTo>
                  <a:lnTo>
                    <a:pt x="53" y="60"/>
                  </a:lnTo>
                  <a:lnTo>
                    <a:pt x="47" y="54"/>
                  </a:lnTo>
                  <a:lnTo>
                    <a:pt x="35" y="48"/>
                  </a:lnTo>
                  <a:lnTo>
                    <a:pt x="23" y="36"/>
                  </a:lnTo>
                  <a:lnTo>
                    <a:pt x="17" y="30"/>
                  </a:lnTo>
                  <a:lnTo>
                    <a:pt x="0" y="0"/>
                  </a:lnTo>
                  <a:lnTo>
                    <a:pt x="59" y="6"/>
                  </a:lnTo>
                  <a:lnTo>
                    <a:pt x="59" y="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8565" name="Freeform 21"/>
            <p:cNvSpPr>
              <a:spLocks/>
            </p:cNvSpPr>
            <p:nvPr/>
          </p:nvSpPr>
          <p:spPr bwMode="auto">
            <a:xfrm>
              <a:off x="395" y="3811"/>
              <a:ext cx="245" cy="207"/>
            </a:xfrm>
            <a:custGeom>
              <a:avLst/>
              <a:gdLst/>
              <a:ahLst/>
              <a:cxnLst>
                <a:cxn ang="0">
                  <a:pos x="233" y="36"/>
                </a:cxn>
                <a:cxn ang="0">
                  <a:pos x="245" y="42"/>
                </a:cxn>
                <a:cxn ang="0">
                  <a:pos x="209" y="84"/>
                </a:cxn>
                <a:cxn ang="0">
                  <a:pos x="143" y="132"/>
                </a:cxn>
                <a:cxn ang="0">
                  <a:pos x="167" y="156"/>
                </a:cxn>
                <a:cxn ang="0">
                  <a:pos x="179" y="204"/>
                </a:cxn>
                <a:cxn ang="0">
                  <a:pos x="77" y="132"/>
                </a:cxn>
                <a:cxn ang="0">
                  <a:pos x="47" y="84"/>
                </a:cxn>
                <a:cxn ang="0">
                  <a:pos x="89" y="66"/>
                </a:cxn>
                <a:cxn ang="0">
                  <a:pos x="59" y="36"/>
                </a:cxn>
                <a:cxn ang="0">
                  <a:pos x="0" y="12"/>
                </a:cxn>
                <a:cxn ang="0">
                  <a:pos x="0" y="0"/>
                </a:cxn>
                <a:cxn ang="0">
                  <a:pos x="6" y="0"/>
                </a:cxn>
                <a:cxn ang="0">
                  <a:pos x="12" y="0"/>
                </a:cxn>
                <a:cxn ang="0">
                  <a:pos x="47" y="6"/>
                </a:cxn>
                <a:cxn ang="0">
                  <a:pos x="77" y="6"/>
                </a:cxn>
                <a:cxn ang="0">
                  <a:pos x="83" y="6"/>
                </a:cxn>
                <a:cxn ang="0">
                  <a:pos x="89" y="6"/>
                </a:cxn>
                <a:cxn ang="0">
                  <a:pos x="101" y="12"/>
                </a:cxn>
                <a:cxn ang="0">
                  <a:pos x="125" y="12"/>
                </a:cxn>
                <a:cxn ang="0">
                  <a:pos x="143" y="18"/>
                </a:cxn>
                <a:cxn ang="0">
                  <a:pos x="149" y="18"/>
                </a:cxn>
                <a:cxn ang="0">
                  <a:pos x="149" y="18"/>
                </a:cxn>
                <a:cxn ang="0">
                  <a:pos x="203" y="24"/>
                </a:cxn>
                <a:cxn ang="0">
                  <a:pos x="233" y="36"/>
                </a:cxn>
                <a:cxn ang="0">
                  <a:pos x="233" y="36"/>
                </a:cxn>
              </a:cxnLst>
              <a:rect l="0" t="0" r="r" b="b"/>
              <a:pathLst>
                <a:path w="245" h="204">
                  <a:moveTo>
                    <a:pt x="233" y="36"/>
                  </a:moveTo>
                  <a:lnTo>
                    <a:pt x="245" y="42"/>
                  </a:lnTo>
                  <a:lnTo>
                    <a:pt x="209" y="84"/>
                  </a:lnTo>
                  <a:lnTo>
                    <a:pt x="143" y="132"/>
                  </a:lnTo>
                  <a:lnTo>
                    <a:pt x="167" y="156"/>
                  </a:lnTo>
                  <a:lnTo>
                    <a:pt x="179" y="204"/>
                  </a:lnTo>
                  <a:lnTo>
                    <a:pt x="77" y="132"/>
                  </a:lnTo>
                  <a:lnTo>
                    <a:pt x="47" y="84"/>
                  </a:lnTo>
                  <a:lnTo>
                    <a:pt x="89" y="66"/>
                  </a:lnTo>
                  <a:lnTo>
                    <a:pt x="59" y="36"/>
                  </a:lnTo>
                  <a:lnTo>
                    <a:pt x="0" y="1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47" y="6"/>
                  </a:lnTo>
                  <a:lnTo>
                    <a:pt x="77" y="6"/>
                  </a:lnTo>
                  <a:lnTo>
                    <a:pt x="83" y="6"/>
                  </a:lnTo>
                  <a:lnTo>
                    <a:pt x="89" y="6"/>
                  </a:lnTo>
                  <a:lnTo>
                    <a:pt x="101" y="12"/>
                  </a:lnTo>
                  <a:lnTo>
                    <a:pt x="125" y="12"/>
                  </a:lnTo>
                  <a:lnTo>
                    <a:pt x="143" y="18"/>
                  </a:lnTo>
                  <a:lnTo>
                    <a:pt x="149" y="18"/>
                  </a:lnTo>
                  <a:lnTo>
                    <a:pt x="149" y="18"/>
                  </a:lnTo>
                  <a:lnTo>
                    <a:pt x="203" y="24"/>
                  </a:lnTo>
                  <a:lnTo>
                    <a:pt x="233" y="36"/>
                  </a:lnTo>
                  <a:lnTo>
                    <a:pt x="233" y="3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108566" name="Rectangle 2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286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1271" name="Rectangle 2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/>
              <a:t>Образец текста</a:t>
            </a:r>
          </a:p>
          <a:p>
            <a:pPr lvl="1"/>
            <a:r>
              <a:rPr lang="ru-RU" altLang="en-US"/>
              <a:t>Второй уровень</a:t>
            </a:r>
          </a:p>
          <a:p>
            <a:pPr lvl="2"/>
            <a:r>
              <a:rPr lang="ru-RU" altLang="en-US"/>
              <a:t>Третий уровень</a:t>
            </a:r>
          </a:p>
          <a:p>
            <a:pPr lvl="3"/>
            <a:r>
              <a:rPr lang="ru-RU" altLang="en-US"/>
              <a:t>Четвертый уровень</a:t>
            </a:r>
          </a:p>
          <a:p>
            <a:pPr lvl="4"/>
            <a:r>
              <a:rPr lang="ru-RU" altLang="en-US"/>
              <a:t>Пятый уровень</a:t>
            </a:r>
          </a:p>
        </p:txBody>
      </p:sp>
      <p:sp>
        <p:nvSpPr>
          <p:cNvPr id="108568" name="Rectangle 2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8569" name="Rectangle 2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8570" name="Rectangle 2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E8998E2B-C866-4924-9763-05E1FCDA1717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494" r:id="rId1"/>
    <p:sldLayoutId id="2147484455" r:id="rId2"/>
    <p:sldLayoutId id="2147484456" r:id="rId3"/>
    <p:sldLayoutId id="2147484457" r:id="rId4"/>
    <p:sldLayoutId id="2147484458" r:id="rId5"/>
    <p:sldLayoutId id="2147484459" r:id="rId6"/>
    <p:sldLayoutId id="2147484460" r:id="rId7"/>
    <p:sldLayoutId id="2147484461" r:id="rId8"/>
    <p:sldLayoutId id="2147484462" r:id="rId9"/>
    <p:sldLayoutId id="2147484463" r:id="rId10"/>
    <p:sldLayoutId id="214748446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92100"/>
            <a:ext cx="8229600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05000"/>
            <a:ext cx="8229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1776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776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77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67011383-301D-43A6-BE81-D98DAD9C09A5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495" r:id="rId1"/>
    <p:sldLayoutId id="2147484465" r:id="rId2"/>
    <p:sldLayoutId id="2147484466" r:id="rId3"/>
    <p:sldLayoutId id="2147484467" r:id="rId4"/>
    <p:sldLayoutId id="2147484468" r:id="rId5"/>
    <p:sldLayoutId id="2147484469" r:id="rId6"/>
    <p:sldLayoutId id="2147484470" r:id="rId7"/>
    <p:sldLayoutId id="2147484471" r:id="rId8"/>
    <p:sldLayoutId id="2147484472" r:id="rId9"/>
    <p:sldLayoutId id="2147484473" r:id="rId10"/>
    <p:sldLayoutId id="2147484474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Tahoma" panose="020B0604030504040204" pitchFamily="34" charset="0"/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Tahoma" panose="020B0604030504040204" pitchFamily="34" charset="0"/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273BCDB8-0292-4FA3-B32F-1ED47F055460}" type="slidenum">
              <a:rPr lang="ru-RU" altLang="en-US" smtClean="0"/>
              <a:pPr/>
              <a:t>‹#›</a:t>
            </a:fld>
            <a:endParaRPr lang="ru-RU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98" r:id="rId1"/>
    <p:sldLayoutId id="2147484499" r:id="rId2"/>
    <p:sldLayoutId id="2147484500" r:id="rId3"/>
    <p:sldLayoutId id="2147484501" r:id="rId4"/>
    <p:sldLayoutId id="2147484502" r:id="rId5"/>
    <p:sldLayoutId id="2147484503" r:id="rId6"/>
    <p:sldLayoutId id="2147484504" r:id="rId7"/>
    <p:sldLayoutId id="2147484505" r:id="rId8"/>
    <p:sldLayoutId id="2147484506" r:id="rId9"/>
    <p:sldLayoutId id="2147484507" r:id="rId10"/>
    <p:sldLayoutId id="2147484508" r:id="rId11"/>
  </p:sldLayoutIdLst>
  <p:transition spd="slow">
    <p:checker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3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AutoShape 4"/>
          <p:cNvSpPr>
            <a:spLocks noChangeArrowheads="1"/>
          </p:cNvSpPr>
          <p:nvPr/>
        </p:nvSpPr>
        <p:spPr bwMode="auto">
          <a:xfrm>
            <a:off x="179387" y="908720"/>
            <a:ext cx="8964613" cy="4103687"/>
          </a:xfrm>
          <a:prstGeom prst="ribbon">
            <a:avLst>
              <a:gd name="adj1" fmla="val 125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 eaLnBrk="1" hangingPunct="1"/>
            <a:endParaRPr lang="en-US" altLang="en-US" sz="3200">
              <a:latin typeface="Arial" panose="020B0604020202020204" pitchFamily="34" charset="0"/>
            </a:endParaRPr>
          </a:p>
        </p:txBody>
      </p:sp>
      <p:sp>
        <p:nvSpPr>
          <p:cNvPr id="27651" name="WordArt 7"/>
          <p:cNvSpPr>
            <a:spLocks noChangeArrowheads="1" noChangeShapeType="1" noTextEdit="1"/>
          </p:cNvSpPr>
          <p:nvPr/>
        </p:nvSpPr>
        <p:spPr bwMode="auto">
          <a:xfrm>
            <a:off x="2268538" y="1844675"/>
            <a:ext cx="4286250" cy="152400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23958"/>
              </a:avLst>
            </a:prstTxWarp>
          </a:bodyPr>
          <a:lstStyle/>
          <a:p>
            <a:pPr algn="ctr"/>
            <a:r>
              <a:rPr lang="az-Cyrl-AZ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Impact" panose="020B0806030902050204" pitchFamily="34" charset="0"/>
              </a:rPr>
              <a:t>интеллект теориясы </a:t>
            </a:r>
          </a:p>
          <a:p>
            <a:pPr algn="ctr"/>
            <a:r>
              <a:rPr lang="az-Cyrl-AZ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Impact" panose="020B0806030902050204" pitchFamily="34" charset="0"/>
              </a:rPr>
              <a:t>мен факторлары</a:t>
            </a:r>
            <a:endParaRPr lang="en-US" sz="3600" kern="1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FF00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p:transition spd="med">
    <p:newsflash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50" y="357188"/>
            <a:ext cx="7786688" cy="600075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Жоспары</a:t>
            </a:r>
            <a:r>
              <a:rPr lang="kk-KZ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br>
              <a:rPr lang="kk-KZ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dirty="0">
                <a:latin typeface="Times New Roman" pitchFamily="18" charset="0"/>
                <a:cs typeface="Times New Roman" pitchFamily="18" charset="0"/>
              </a:rPr>
              <a:t>1.Жоғарғы сезімдер</a:t>
            </a:r>
            <a:br>
              <a:rPr lang="kk-KZ" dirty="0">
                <a:latin typeface="Times New Roman" pitchFamily="18" charset="0"/>
                <a:cs typeface="Times New Roman" pitchFamily="18" charset="0"/>
              </a:rPr>
            </a:br>
            <a:r>
              <a:rPr lang="kk-KZ" dirty="0">
                <a:latin typeface="Times New Roman" pitchFamily="18" charset="0"/>
                <a:cs typeface="Times New Roman" pitchFamily="18" charset="0"/>
              </a:rPr>
              <a:t>2.Интелекттік сезімдер</a:t>
            </a:r>
            <a:br>
              <a:rPr lang="kk-KZ" dirty="0">
                <a:latin typeface="Times New Roman" pitchFamily="18" charset="0"/>
                <a:cs typeface="Times New Roman" pitchFamily="18" charset="0"/>
              </a:rPr>
            </a:br>
            <a:r>
              <a:rPr lang="kk-KZ" dirty="0">
                <a:latin typeface="Times New Roman" pitchFamily="18" charset="0"/>
                <a:cs typeface="Times New Roman" pitchFamily="18" charset="0"/>
              </a:rPr>
              <a:t>3.Интеллект</a:t>
            </a:r>
            <a:br>
              <a:rPr lang="kk-KZ" dirty="0">
                <a:latin typeface="Times New Roman" pitchFamily="18" charset="0"/>
                <a:cs typeface="Times New Roman" pitchFamily="18" charset="0"/>
              </a:rPr>
            </a:br>
            <a:r>
              <a:rPr lang="kk-KZ" dirty="0">
                <a:latin typeface="Times New Roman" pitchFamily="18" charset="0"/>
                <a:cs typeface="Times New Roman" pitchFamily="18" charset="0"/>
              </a:rPr>
              <a:t>4.Жануарлардың интелективтік мінезі</a:t>
            </a:r>
            <a:r>
              <a:rPr lang="kk-KZ" dirty="0"/>
              <a:t/>
            </a:r>
            <a:br>
              <a:rPr lang="kk-KZ" dirty="0"/>
            </a:br>
            <a:r>
              <a:rPr lang="kk-KZ" dirty="0"/>
              <a:t/>
            </a:r>
            <a:br>
              <a:rPr lang="kk-KZ" dirty="0"/>
            </a:br>
            <a:endParaRPr lang="ru-RU" dirty="0"/>
          </a:p>
        </p:txBody>
      </p:sp>
    </p:spTree>
  </p:cSld>
  <p:clrMapOvr>
    <a:masterClrMapping/>
  </p:clrMapOvr>
  <p:transition spd="slow">
    <p:checker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AutoShape 15"/>
          <p:cNvSpPr>
            <a:spLocks noChangeArrowheads="1"/>
          </p:cNvSpPr>
          <p:nvPr/>
        </p:nvSpPr>
        <p:spPr bwMode="auto">
          <a:xfrm>
            <a:off x="1331913" y="1052513"/>
            <a:ext cx="6192837" cy="1439862"/>
          </a:xfrm>
          <a:prstGeom prst="downArrowCallout">
            <a:avLst>
              <a:gd name="adj1" fmla="val 107525"/>
              <a:gd name="adj2" fmla="val 107525"/>
              <a:gd name="adj3" fmla="val 16667"/>
              <a:gd name="adj4" fmla="val 6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ru-RU" altLang="en-US" sz="4800">
                <a:latin typeface="Arial" panose="020B0604020202020204" pitchFamily="34" charset="0"/>
              </a:rPr>
              <a:t>  Жо</a:t>
            </a:r>
            <a:r>
              <a:rPr lang="kk-KZ" altLang="en-US" sz="4800">
                <a:latin typeface="Arial" panose="020B0604020202020204" pitchFamily="34" charset="0"/>
              </a:rPr>
              <a:t>ғ</a:t>
            </a:r>
            <a:r>
              <a:rPr lang="ru-RU" altLang="en-US" sz="4800">
                <a:latin typeface="Arial" panose="020B0604020202020204" pitchFamily="34" charset="0"/>
              </a:rPr>
              <a:t>арғы сез</a:t>
            </a:r>
            <a:r>
              <a:rPr lang="en-US" altLang="en-US" sz="4800">
                <a:latin typeface="Arial" panose="020B0604020202020204" pitchFamily="34" charset="0"/>
              </a:rPr>
              <a:t>i</a:t>
            </a:r>
            <a:r>
              <a:rPr lang="ru-RU" altLang="en-US" sz="4800">
                <a:latin typeface="Arial" panose="020B0604020202020204" pitchFamily="34" charset="0"/>
              </a:rPr>
              <a:t>мдер</a:t>
            </a:r>
          </a:p>
        </p:txBody>
      </p:sp>
      <p:sp>
        <p:nvSpPr>
          <p:cNvPr id="29699" name="Rectangle 16"/>
          <p:cNvSpPr>
            <a:spLocks noChangeArrowheads="1"/>
          </p:cNvSpPr>
          <p:nvPr/>
        </p:nvSpPr>
        <p:spPr bwMode="auto">
          <a:xfrm>
            <a:off x="323850" y="3213100"/>
            <a:ext cx="3887788" cy="108108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ru-RU" altLang="en-US" sz="2800">
                <a:latin typeface="Arial" panose="020B0604020202020204" pitchFamily="34" charset="0"/>
              </a:rPr>
              <a:t>Интеллект</a:t>
            </a:r>
            <a:r>
              <a:rPr lang="en-US" altLang="en-US" sz="2800">
                <a:latin typeface="Arial" panose="020B0604020202020204" pitchFamily="34" charset="0"/>
              </a:rPr>
              <a:t>i</a:t>
            </a:r>
            <a:r>
              <a:rPr lang="ru-RU" altLang="en-US" sz="2800">
                <a:latin typeface="Arial" panose="020B0604020202020204" pitchFamily="34" charset="0"/>
              </a:rPr>
              <a:t>к сез</a:t>
            </a:r>
            <a:r>
              <a:rPr lang="en-US" altLang="en-US" sz="2800">
                <a:latin typeface="Arial" panose="020B0604020202020204" pitchFamily="34" charset="0"/>
              </a:rPr>
              <a:t>i</a:t>
            </a:r>
            <a:r>
              <a:rPr lang="ru-RU" altLang="en-US" sz="2800">
                <a:latin typeface="Arial" panose="020B0604020202020204" pitchFamily="34" charset="0"/>
              </a:rPr>
              <a:t>мдер</a:t>
            </a:r>
          </a:p>
        </p:txBody>
      </p:sp>
      <p:sp>
        <p:nvSpPr>
          <p:cNvPr id="29700" name="Rectangle 17"/>
          <p:cNvSpPr>
            <a:spLocks noChangeArrowheads="1"/>
          </p:cNvSpPr>
          <p:nvPr/>
        </p:nvSpPr>
        <p:spPr bwMode="auto">
          <a:xfrm>
            <a:off x="4643438" y="3213100"/>
            <a:ext cx="4032250" cy="10795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 eaLnBrk="1" hangingPunct="1"/>
            <a:r>
              <a:rPr lang="ru-RU" altLang="en-US" sz="2800">
                <a:latin typeface="Arial" panose="020B0604020202020204" pitchFamily="34" charset="0"/>
              </a:rPr>
              <a:t>Эстетикалык сез</a:t>
            </a:r>
            <a:r>
              <a:rPr lang="en-US" altLang="en-US" sz="2800">
                <a:latin typeface="Arial" panose="020B0604020202020204" pitchFamily="34" charset="0"/>
              </a:rPr>
              <a:t>i</a:t>
            </a:r>
            <a:r>
              <a:rPr lang="ru-RU" altLang="en-US" sz="2800">
                <a:latin typeface="Arial" panose="020B0604020202020204" pitchFamily="34" charset="0"/>
              </a:rPr>
              <a:t>мдер</a:t>
            </a:r>
          </a:p>
        </p:txBody>
      </p:sp>
    </p:spTree>
  </p:cSld>
  <p:clrMapOvr>
    <a:masterClrMapping/>
  </p:clrMapOvr>
  <p:transition>
    <p:wheel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323850" y="188913"/>
            <a:ext cx="8496300" cy="6048375"/>
          </a:xfrm>
        </p:spPr>
        <p:txBody>
          <a:bodyPr/>
          <a:lstStyle/>
          <a:p>
            <a:pPr marL="609600" indent="-609600" algn="l" eaLnBrk="1" hangingPunct="1">
              <a:defRPr/>
            </a:pPr>
            <a:r>
              <a:rPr lang="ru-RU" dirty="0"/>
              <a:t>    </a:t>
            </a:r>
            <a:r>
              <a:rPr lang="ru-RU" b="1" i="1" dirty="0"/>
              <a:t> </a:t>
            </a:r>
            <a:r>
              <a:rPr lang="ru-RU" b="1" i="1" dirty="0">
                <a:solidFill>
                  <a:schemeClr val="bg1"/>
                </a:solidFill>
              </a:rPr>
              <a:t>Интеллект </a:t>
            </a:r>
            <a:r>
              <a:rPr lang="ru-RU" dirty="0">
                <a:solidFill>
                  <a:schemeClr val="bg1"/>
                </a:solidFill>
              </a:rPr>
              <a:t>– </a:t>
            </a:r>
            <a:r>
              <a:rPr lang="en-US" dirty="0">
                <a:solidFill>
                  <a:schemeClr val="bg1"/>
                </a:solidFill>
              </a:rPr>
              <a:t>“</a:t>
            </a:r>
            <a:r>
              <a:rPr lang="en-US" dirty="0" err="1">
                <a:solidFill>
                  <a:schemeClr val="bg1"/>
                </a:solidFill>
              </a:rPr>
              <a:t>intellectus</a:t>
            </a:r>
            <a:r>
              <a:rPr lang="en-US" dirty="0">
                <a:solidFill>
                  <a:schemeClr val="bg1"/>
                </a:solidFill>
              </a:rPr>
              <a:t>” </a:t>
            </a:r>
            <a:r>
              <a:rPr lang="ru-RU" dirty="0" err="1">
                <a:solidFill>
                  <a:schemeClr val="bg1"/>
                </a:solidFill>
              </a:rPr>
              <a:t>деген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латын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соз</a:t>
            </a:r>
            <a:r>
              <a:rPr lang="en-US" dirty="0" err="1">
                <a:solidFill>
                  <a:schemeClr val="bg1"/>
                </a:solidFill>
              </a:rPr>
              <a:t>i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казакша</a:t>
            </a:r>
            <a:r>
              <a:rPr lang="ru-RU" dirty="0">
                <a:solidFill>
                  <a:schemeClr val="bg1"/>
                </a:solidFill>
              </a:rPr>
              <a:t> «</a:t>
            </a:r>
            <a:r>
              <a:rPr lang="ru-RU" dirty="0" err="1">
                <a:solidFill>
                  <a:schemeClr val="bg1"/>
                </a:solidFill>
              </a:rPr>
              <a:t>акыл</a:t>
            </a:r>
            <a:r>
              <a:rPr lang="ru-RU" dirty="0">
                <a:solidFill>
                  <a:schemeClr val="bg1"/>
                </a:solidFill>
              </a:rPr>
              <a:t>» </a:t>
            </a:r>
            <a:r>
              <a:rPr lang="ru-RU" dirty="0" err="1">
                <a:solidFill>
                  <a:schemeClr val="bg1"/>
                </a:solidFill>
              </a:rPr>
              <a:t>деген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магынаны</a:t>
            </a:r>
            <a:r>
              <a:rPr lang="ru-RU" dirty="0">
                <a:solidFill>
                  <a:schemeClr val="bg1"/>
                </a:solidFill>
              </a:rPr>
              <a:t> б</a:t>
            </a:r>
            <a:r>
              <a:rPr lang="en-US" dirty="0" err="1">
                <a:solidFill>
                  <a:schemeClr val="bg1"/>
                </a:solidFill>
              </a:rPr>
              <a:t>i</a:t>
            </a:r>
            <a:r>
              <a:rPr lang="ru-RU" dirty="0" err="1">
                <a:solidFill>
                  <a:schemeClr val="bg1"/>
                </a:solidFill>
              </a:rPr>
              <a:t>лд</a:t>
            </a:r>
            <a:r>
              <a:rPr lang="en-US" dirty="0" err="1">
                <a:solidFill>
                  <a:schemeClr val="bg1"/>
                </a:solidFill>
              </a:rPr>
              <a:t>i</a:t>
            </a:r>
            <a:r>
              <a:rPr lang="ru-RU" dirty="0" err="1">
                <a:solidFill>
                  <a:schemeClr val="bg1"/>
                </a:solidFill>
              </a:rPr>
              <a:t>ред</a:t>
            </a:r>
            <a:r>
              <a:rPr lang="en-US" dirty="0" err="1">
                <a:solidFill>
                  <a:schemeClr val="bg1"/>
                </a:solidFill>
              </a:rPr>
              <a:t>i</a:t>
            </a:r>
            <a:r>
              <a:rPr lang="ru-RU" dirty="0">
                <a:solidFill>
                  <a:schemeClr val="bg1"/>
                </a:solidFill>
              </a:rPr>
              <a:t>.</a:t>
            </a:r>
          </a:p>
          <a:p>
            <a:pPr marL="609600" indent="-609600" algn="l" eaLnBrk="1" hangingPunct="1">
              <a:buFontTx/>
              <a:buChar char="•"/>
              <a:defRPr/>
            </a:pPr>
            <a:r>
              <a:rPr lang="ru-RU" dirty="0" err="1">
                <a:solidFill>
                  <a:schemeClr val="bg1"/>
                </a:solidFill>
              </a:rPr>
              <a:t>Жеке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тулганын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акыл-ой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каб</a:t>
            </a:r>
            <a:r>
              <a:rPr lang="en-US" dirty="0" err="1">
                <a:solidFill>
                  <a:schemeClr val="bg1"/>
                </a:solidFill>
              </a:rPr>
              <a:t>i</a:t>
            </a:r>
            <a:r>
              <a:rPr lang="ru-RU" dirty="0">
                <a:solidFill>
                  <a:schemeClr val="bg1"/>
                </a:solidFill>
              </a:rPr>
              <a:t>лет</a:t>
            </a:r>
            <a:r>
              <a:rPr lang="en-US" dirty="0" err="1">
                <a:solidFill>
                  <a:schemeClr val="bg1"/>
                </a:solidFill>
              </a:rPr>
              <a:t>i</a:t>
            </a:r>
            <a:r>
              <a:rPr lang="ru-RU" dirty="0">
                <a:solidFill>
                  <a:schemeClr val="bg1"/>
                </a:solidFill>
              </a:rPr>
              <a:t>.</a:t>
            </a:r>
            <a:endParaRPr lang="en-US" dirty="0">
              <a:solidFill>
                <a:schemeClr val="bg1"/>
              </a:solidFill>
            </a:endParaRPr>
          </a:p>
          <a:p>
            <a:pPr marL="609600" indent="-609600" algn="l" eaLnBrk="1" hangingPunct="1">
              <a:buFontTx/>
              <a:buChar char="•"/>
              <a:defRPr/>
            </a:pPr>
            <a:r>
              <a:rPr lang="ru-RU" dirty="0" err="1">
                <a:solidFill>
                  <a:schemeClr val="bg1"/>
                </a:solidFill>
              </a:rPr>
              <a:t>Акыл-ой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сез</a:t>
            </a:r>
            <a:r>
              <a:rPr lang="en-US" dirty="0" err="1">
                <a:solidFill>
                  <a:schemeClr val="bg1"/>
                </a:solidFill>
              </a:rPr>
              <a:t>i</a:t>
            </a:r>
            <a:r>
              <a:rPr lang="ru-RU" dirty="0">
                <a:solidFill>
                  <a:schemeClr val="bg1"/>
                </a:solidFill>
              </a:rPr>
              <a:t>м</a:t>
            </a:r>
            <a:r>
              <a:rPr lang="en-US" dirty="0" err="1">
                <a:solidFill>
                  <a:schemeClr val="bg1"/>
                </a:solidFill>
              </a:rPr>
              <a:t>i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адамнын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таным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арекет</a:t>
            </a:r>
            <a:r>
              <a:rPr lang="en-US" dirty="0" err="1">
                <a:solidFill>
                  <a:schemeClr val="bg1"/>
                </a:solidFill>
              </a:rPr>
              <a:t>i</a:t>
            </a:r>
            <a:r>
              <a:rPr lang="ru-RU" dirty="0">
                <a:solidFill>
                  <a:schemeClr val="bg1"/>
                </a:solidFill>
              </a:rPr>
              <a:t>мен </a:t>
            </a:r>
            <a:r>
              <a:rPr lang="ru-RU" dirty="0" err="1">
                <a:solidFill>
                  <a:schemeClr val="bg1"/>
                </a:solidFill>
              </a:rPr>
              <a:t>байланысты</a:t>
            </a:r>
            <a:r>
              <a:rPr lang="ru-RU" dirty="0">
                <a:solidFill>
                  <a:schemeClr val="bg1"/>
                </a:solidFill>
              </a:rPr>
              <a:t>. </a:t>
            </a:r>
            <a:r>
              <a:rPr lang="ru-RU" dirty="0" err="1">
                <a:solidFill>
                  <a:schemeClr val="bg1"/>
                </a:solidFill>
              </a:rPr>
              <a:t>Адамнын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шындыкты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тануга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деген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акыл-ой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сез</a:t>
            </a:r>
            <a:r>
              <a:rPr lang="en-US" dirty="0" err="1">
                <a:solidFill>
                  <a:schemeClr val="bg1"/>
                </a:solidFill>
              </a:rPr>
              <a:t>i</a:t>
            </a:r>
            <a:r>
              <a:rPr lang="ru-RU" dirty="0">
                <a:solidFill>
                  <a:schemeClr val="bg1"/>
                </a:solidFill>
              </a:rPr>
              <a:t>м</a:t>
            </a:r>
            <a:r>
              <a:rPr lang="en-US" dirty="0" err="1">
                <a:solidFill>
                  <a:schemeClr val="bg1"/>
                </a:solidFill>
              </a:rPr>
              <a:t>i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танданудан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басталады</a:t>
            </a:r>
            <a:r>
              <a:rPr lang="ru-RU" dirty="0">
                <a:solidFill>
                  <a:schemeClr val="bg1"/>
                </a:solidFill>
              </a:rPr>
              <a:t>. </a:t>
            </a:r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2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88913"/>
            <a:ext cx="8229600" cy="5945187"/>
          </a:xfrm>
        </p:spPr>
        <p:txBody>
          <a:bodyPr/>
          <a:lstStyle/>
          <a:p>
            <a:pPr eaLnBrk="1" hangingPunct="1">
              <a:defRPr/>
            </a:pPr>
            <a:r>
              <a:rPr lang="ru-RU" sz="3600" b="1" i="1"/>
              <a:t>Тандану</a:t>
            </a:r>
            <a:r>
              <a:rPr lang="ru-RU" sz="4000" b="1" i="1"/>
              <a:t> </a:t>
            </a:r>
            <a:r>
              <a:rPr lang="ru-RU" sz="3600"/>
              <a:t>адамды арб</a:t>
            </a:r>
            <a:r>
              <a:rPr lang="en-US" sz="3600"/>
              <a:t>i</a:t>
            </a:r>
            <a:r>
              <a:rPr lang="ru-RU" sz="3600"/>
              <a:t>р нарсен</a:t>
            </a:r>
            <a:r>
              <a:rPr lang="en-US" sz="3600"/>
              <a:t>i</a:t>
            </a:r>
            <a:r>
              <a:rPr lang="ru-RU" sz="3600"/>
              <a:t>н, кубылыстын, окиганын ман-жайын жан-жакты танып, оны терен</a:t>
            </a:r>
            <a:r>
              <a:rPr lang="en-US" sz="3600"/>
              <a:t>i</a:t>
            </a:r>
            <a:r>
              <a:rPr lang="ru-RU" sz="3600"/>
              <a:t>рек тус</a:t>
            </a:r>
            <a:r>
              <a:rPr lang="en-US" sz="3600"/>
              <a:t>i</a:t>
            </a:r>
            <a:r>
              <a:rPr lang="ru-RU" sz="3600"/>
              <a:t>нуге жетелейд</a:t>
            </a:r>
            <a:r>
              <a:rPr lang="en-US" sz="3600"/>
              <a:t>i</a:t>
            </a:r>
            <a:r>
              <a:rPr lang="ru-RU" sz="3600"/>
              <a:t>. Онын </a:t>
            </a:r>
            <a:r>
              <a:rPr lang="en-US" sz="3600"/>
              <a:t>i</a:t>
            </a:r>
            <a:r>
              <a:rPr lang="ru-RU" sz="3600"/>
              <a:t>зден</a:t>
            </a:r>
            <a:r>
              <a:rPr lang="en-US" sz="3600"/>
              <a:t>i</a:t>
            </a:r>
            <a:r>
              <a:rPr lang="ru-RU" sz="3600"/>
              <a:t>мпаздык арекет</a:t>
            </a:r>
            <a:r>
              <a:rPr lang="en-US" sz="3600"/>
              <a:t>i</a:t>
            </a:r>
            <a:r>
              <a:rPr lang="ru-RU" sz="3600"/>
              <a:t>н тудырады. </a:t>
            </a:r>
            <a:r>
              <a:rPr lang="en-US" sz="3600"/>
              <a:t>i</a:t>
            </a:r>
            <a:r>
              <a:rPr lang="ru-RU" sz="3600"/>
              <a:t>здену барысында адам туралы болжам, теориялык тужырымдар жасайды.</a:t>
            </a:r>
          </a:p>
          <a:p>
            <a:pPr eaLnBrk="1" hangingPunct="1">
              <a:defRPr/>
            </a:pPr>
            <a:endParaRPr lang="ru-RU" sz="3600"/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98" decel="1000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476250"/>
            <a:ext cx="7834313" cy="5657850"/>
          </a:xfrm>
        </p:spPr>
        <p:txBody>
          <a:bodyPr/>
          <a:lstStyle/>
          <a:p>
            <a:pPr eaLnBrk="1" hangingPunct="1">
              <a:defRPr/>
            </a:pPr>
            <a:r>
              <a:rPr lang="ru-RU"/>
              <a:t>Интеллект</a:t>
            </a:r>
            <a:r>
              <a:rPr lang="en-US"/>
              <a:t>i</a:t>
            </a:r>
            <a:r>
              <a:rPr lang="ru-RU"/>
              <a:t>л</a:t>
            </a:r>
            <a:r>
              <a:rPr lang="en-US"/>
              <a:t>i</a:t>
            </a:r>
            <a:r>
              <a:rPr lang="ru-RU"/>
              <a:t>к сез</a:t>
            </a:r>
            <a:r>
              <a:rPr lang="en-US"/>
              <a:t>i</a:t>
            </a:r>
            <a:r>
              <a:rPr lang="ru-RU"/>
              <a:t>мдер деп адамнын таным арекет</a:t>
            </a:r>
            <a:r>
              <a:rPr lang="en-US"/>
              <a:t>i</a:t>
            </a:r>
            <a:r>
              <a:rPr lang="ru-RU"/>
              <a:t>мен байланысты сез</a:t>
            </a:r>
            <a:r>
              <a:rPr lang="en-US"/>
              <a:t>i</a:t>
            </a:r>
            <a:r>
              <a:rPr lang="ru-RU"/>
              <a:t>мдерд</a:t>
            </a:r>
            <a:r>
              <a:rPr lang="en-US"/>
              <a:t>i</a:t>
            </a:r>
            <a:r>
              <a:rPr lang="ru-RU"/>
              <a:t> айтады. Бул сез</a:t>
            </a:r>
            <a:r>
              <a:rPr lang="en-US"/>
              <a:t>i</a:t>
            </a:r>
            <a:r>
              <a:rPr lang="ru-RU"/>
              <a:t>мдер</a:t>
            </a:r>
            <a:r>
              <a:rPr lang="en-US">
                <a:cs typeface="Arial" charset="0"/>
              </a:rPr>
              <a:t>:</a:t>
            </a:r>
            <a:r>
              <a:rPr lang="ru-RU"/>
              <a:t> </a:t>
            </a:r>
          </a:p>
          <a:p>
            <a:pPr eaLnBrk="1" hangingPunct="1">
              <a:defRPr/>
            </a:pPr>
            <a:r>
              <a:rPr lang="ru-RU"/>
              <a:t>Балалар окуында</a:t>
            </a:r>
          </a:p>
          <a:p>
            <a:pPr eaLnBrk="1" hangingPunct="1">
              <a:defRPr/>
            </a:pPr>
            <a:r>
              <a:rPr lang="ru-RU"/>
              <a:t>Гылыми жумыста</a:t>
            </a:r>
          </a:p>
          <a:p>
            <a:pPr eaLnBrk="1" hangingPunct="1">
              <a:defRPr/>
            </a:pPr>
            <a:r>
              <a:rPr lang="ru-RU"/>
              <a:t>Творчестволык арекетт</a:t>
            </a:r>
            <a:r>
              <a:rPr lang="en-US"/>
              <a:t>i</a:t>
            </a:r>
            <a:r>
              <a:rPr lang="ru-RU"/>
              <a:t>н салаларында</a:t>
            </a:r>
          </a:p>
          <a:p>
            <a:pPr eaLnBrk="1" hangingPunct="1">
              <a:buFontTx/>
              <a:buNone/>
              <a:defRPr/>
            </a:pPr>
            <a:r>
              <a:rPr lang="ru-RU"/>
              <a:t>    кездесед</a:t>
            </a:r>
            <a:r>
              <a:rPr lang="en-US"/>
              <a:t>i</a:t>
            </a:r>
            <a:r>
              <a:rPr lang="ru-RU"/>
              <a:t>.</a:t>
            </a: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C:\Users\Нуркелди\Desktop\кортинки сл\mmmmmmmmmmmmm\fvgbnm,.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357188"/>
            <a:ext cx="8016875" cy="600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hecker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60350"/>
            <a:ext cx="8229600" cy="5873750"/>
          </a:xfrm>
        </p:spPr>
        <p:txBody>
          <a:bodyPr/>
          <a:lstStyle/>
          <a:p>
            <a:pPr marL="609600" indent="-609600" eaLnBrk="1" hangingPunct="1">
              <a:buFontTx/>
              <a:buNone/>
              <a:defRPr/>
            </a:pPr>
            <a:r>
              <a:rPr lang="ru-RU"/>
              <a:t>     </a:t>
            </a:r>
            <a:r>
              <a:rPr lang="ru-RU" sz="3600"/>
              <a:t>Адам баласынын шындыкты тануында  интеллект</a:t>
            </a:r>
            <a:r>
              <a:rPr lang="en-US" sz="3600"/>
              <a:t>i</a:t>
            </a:r>
            <a:r>
              <a:rPr lang="ru-RU" sz="3600"/>
              <a:t>к сез</a:t>
            </a:r>
            <a:r>
              <a:rPr lang="en-US" sz="3600"/>
              <a:t>i</a:t>
            </a:r>
            <a:r>
              <a:rPr lang="ru-RU" sz="3600"/>
              <a:t>мдерд</a:t>
            </a:r>
            <a:r>
              <a:rPr lang="en-US" sz="3600"/>
              <a:t>i</a:t>
            </a:r>
            <a:r>
              <a:rPr lang="ru-RU" sz="3600"/>
              <a:t>н </a:t>
            </a:r>
            <a:r>
              <a:rPr lang="en-US" sz="3600"/>
              <a:t>i</a:t>
            </a:r>
            <a:r>
              <a:rPr lang="ru-RU" sz="3600"/>
              <a:t>ш</a:t>
            </a:r>
            <a:r>
              <a:rPr lang="en-US" sz="3600"/>
              <a:t>i</a:t>
            </a:r>
            <a:r>
              <a:rPr lang="ru-RU" sz="3600"/>
              <a:t>нде ен б</a:t>
            </a:r>
            <a:r>
              <a:rPr lang="en-US" sz="3600"/>
              <a:t>i</a:t>
            </a:r>
            <a:r>
              <a:rPr lang="ru-RU" sz="3600"/>
              <a:t>р</a:t>
            </a:r>
            <a:r>
              <a:rPr lang="en-US" sz="3600"/>
              <a:t>i</a:t>
            </a:r>
            <a:r>
              <a:rPr lang="ru-RU" sz="3600"/>
              <a:t>нш</a:t>
            </a:r>
            <a:r>
              <a:rPr lang="en-US" sz="3600"/>
              <a:t>i</a:t>
            </a:r>
            <a:r>
              <a:rPr lang="ru-RU" sz="3600"/>
              <a:t> пайда болатыны – </a:t>
            </a:r>
            <a:r>
              <a:rPr lang="ru-RU" sz="3600" b="1" i="1"/>
              <a:t>тандану.</a:t>
            </a:r>
          </a:p>
          <a:p>
            <a:pPr marL="609600" indent="-609600" eaLnBrk="1" hangingPunct="1">
              <a:defRPr/>
            </a:pPr>
            <a:r>
              <a:rPr lang="ru-RU" sz="3600" b="1" i="1"/>
              <a:t>Тандану </a:t>
            </a:r>
            <a:r>
              <a:rPr lang="ru-RU" sz="3600"/>
              <a:t>к</a:t>
            </a:r>
            <a:r>
              <a:rPr lang="en-US" sz="3600"/>
              <a:t>i</a:t>
            </a:r>
            <a:r>
              <a:rPr lang="ru-RU" sz="3600"/>
              <a:t>с</a:t>
            </a:r>
            <a:r>
              <a:rPr lang="en-US" sz="3600"/>
              <a:t>i</a:t>
            </a:r>
            <a:r>
              <a:rPr lang="ru-RU" sz="3600"/>
              <a:t>н</a:t>
            </a:r>
            <a:r>
              <a:rPr lang="en-US" sz="3600"/>
              <a:t>i</a:t>
            </a:r>
            <a:r>
              <a:rPr lang="ru-RU" sz="3600"/>
              <a:t> арб</a:t>
            </a:r>
            <a:r>
              <a:rPr lang="en-US" sz="3600"/>
              <a:t>i</a:t>
            </a:r>
            <a:r>
              <a:rPr lang="ru-RU" sz="3600"/>
              <a:t>р кубылысты жан-жакты, терен</a:t>
            </a:r>
            <a:r>
              <a:rPr lang="en-US" sz="3600"/>
              <a:t>i</a:t>
            </a:r>
            <a:r>
              <a:rPr lang="ru-RU" sz="3600"/>
              <a:t>рек б</a:t>
            </a:r>
            <a:r>
              <a:rPr lang="en-US" sz="3600"/>
              <a:t>i</a:t>
            </a:r>
            <a:r>
              <a:rPr lang="ru-RU" sz="3600"/>
              <a:t>луге жетектеп отырады, армен карай </a:t>
            </a:r>
            <a:r>
              <a:rPr lang="en-US" sz="3600"/>
              <a:t>i</a:t>
            </a:r>
            <a:r>
              <a:rPr lang="ru-RU" sz="3600"/>
              <a:t>зденуге куш тугызады.</a:t>
            </a:r>
            <a:endParaRPr lang="ru-RU" sz="3600" b="1" i="1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одержимое 2"/>
          <p:cNvGraphicFramePr>
            <a:graphicFrameLocks noGrp="1"/>
          </p:cNvGraphicFramePr>
          <p:nvPr>
            <p:ph idx="1"/>
          </p:nvPr>
        </p:nvGraphicFramePr>
        <p:xfrm>
          <a:off x="457200" y="260350"/>
          <a:ext cx="8229600" cy="58737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zoom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G:\филос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0063" y="285750"/>
            <a:ext cx="8143875" cy="6300788"/>
          </a:xfrm>
        </p:spPr>
      </p:pic>
    </p:spTree>
  </p:cSld>
  <p:clrMapOvr>
    <a:masterClrMapping/>
  </p:clrMapOvr>
  <p:transition spd="slow">
    <p:checker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60350"/>
            <a:ext cx="8229600" cy="5873750"/>
          </a:xfrm>
        </p:spPr>
        <p:txBody>
          <a:bodyPr/>
          <a:lstStyle/>
          <a:p>
            <a:pPr eaLnBrk="1" hangingPunct="1">
              <a:tabLst>
                <a:tab pos="3770313" algn="l"/>
              </a:tabLst>
              <a:defRPr/>
            </a:pPr>
            <a:r>
              <a:rPr lang="ru-RU"/>
              <a:t>Сен</a:t>
            </a:r>
            <a:r>
              <a:rPr lang="en-US"/>
              <a:t>i</a:t>
            </a:r>
            <a:r>
              <a:rPr lang="ru-RU"/>
              <a:t>м сез</a:t>
            </a:r>
            <a:r>
              <a:rPr lang="en-US"/>
              <a:t>i</a:t>
            </a:r>
            <a:r>
              <a:rPr lang="ru-RU"/>
              <a:t>м</a:t>
            </a:r>
            <a:r>
              <a:rPr lang="en-US"/>
              <a:t>i</a:t>
            </a:r>
            <a:r>
              <a:rPr lang="ru-RU"/>
              <a:t> – жумыс </a:t>
            </a:r>
            <a:r>
              <a:rPr lang="en-US"/>
              <a:t>i</a:t>
            </a:r>
            <a:r>
              <a:rPr lang="ru-RU"/>
              <a:t>стеген адамга ерекше куат берет</a:t>
            </a:r>
            <a:r>
              <a:rPr lang="en-US"/>
              <a:t>i</a:t>
            </a:r>
            <a:r>
              <a:rPr lang="ru-RU"/>
              <a:t>н, кон</a:t>
            </a:r>
            <a:r>
              <a:rPr lang="en-US"/>
              <a:t>i</a:t>
            </a:r>
            <a:r>
              <a:rPr lang="ru-RU"/>
              <a:t>л</a:t>
            </a:r>
            <a:r>
              <a:rPr lang="en-US"/>
              <a:t>i</a:t>
            </a:r>
            <a:r>
              <a:rPr lang="ru-RU"/>
              <a:t>н котерет</a:t>
            </a:r>
            <a:r>
              <a:rPr lang="en-US"/>
              <a:t>i</a:t>
            </a:r>
            <a:r>
              <a:rPr lang="ru-RU"/>
              <a:t>н сез</a:t>
            </a:r>
            <a:r>
              <a:rPr lang="en-US"/>
              <a:t>i</a:t>
            </a:r>
            <a:r>
              <a:rPr lang="ru-RU"/>
              <a:t>м.</a:t>
            </a:r>
          </a:p>
          <a:p>
            <a:pPr eaLnBrk="1" hangingPunct="1">
              <a:tabLst>
                <a:tab pos="3770313" algn="l"/>
              </a:tabLst>
              <a:defRPr/>
            </a:pPr>
            <a:r>
              <a:rPr lang="ru-RU"/>
              <a:t>Осы сез</a:t>
            </a:r>
            <a:r>
              <a:rPr lang="en-US"/>
              <a:t>i</a:t>
            </a:r>
            <a:r>
              <a:rPr lang="ru-RU"/>
              <a:t>м аркасында к</a:t>
            </a:r>
            <a:r>
              <a:rPr lang="en-US"/>
              <a:t>i</a:t>
            </a:r>
            <a:r>
              <a:rPr lang="ru-RU"/>
              <a:t>с</a:t>
            </a:r>
            <a:r>
              <a:rPr lang="en-US"/>
              <a:t>i</a:t>
            </a:r>
            <a:r>
              <a:rPr lang="ru-RU"/>
              <a:t> бастаган жумысын аяктауга тырысады, еткен арекет</a:t>
            </a:r>
            <a:r>
              <a:rPr lang="en-US"/>
              <a:t>i</a:t>
            </a:r>
            <a:r>
              <a:rPr lang="ru-RU"/>
              <a:t>н</a:t>
            </a:r>
            <a:r>
              <a:rPr lang="en-US"/>
              <a:t>i</a:t>
            </a:r>
            <a:r>
              <a:rPr lang="ru-RU"/>
              <a:t>н барлыгы жайдары да шаттык рухта от</a:t>
            </a:r>
            <a:r>
              <a:rPr lang="en-US"/>
              <a:t>i</a:t>
            </a:r>
            <a:r>
              <a:rPr lang="ru-RU"/>
              <a:t>п жатады. </a:t>
            </a:r>
          </a:p>
          <a:p>
            <a:pPr eaLnBrk="1" hangingPunct="1">
              <a:tabLst>
                <a:tab pos="3770313" algn="l"/>
              </a:tabLst>
              <a:defRPr/>
            </a:pPr>
            <a:r>
              <a:rPr lang="ru-RU"/>
              <a:t>Интеллект</a:t>
            </a:r>
            <a:r>
              <a:rPr lang="en-US"/>
              <a:t>i</a:t>
            </a:r>
            <a:r>
              <a:rPr lang="ru-RU"/>
              <a:t>к сез</a:t>
            </a:r>
            <a:r>
              <a:rPr lang="en-US"/>
              <a:t>i</a:t>
            </a:r>
            <a:r>
              <a:rPr lang="ru-RU"/>
              <a:t>мдерд</a:t>
            </a:r>
            <a:r>
              <a:rPr lang="en-US"/>
              <a:t>i</a:t>
            </a:r>
            <a:r>
              <a:rPr lang="ru-RU"/>
              <a:t>н адамнын кандай арекет</a:t>
            </a:r>
            <a:r>
              <a:rPr lang="en-US"/>
              <a:t>i</a:t>
            </a:r>
            <a:r>
              <a:rPr lang="ru-RU"/>
              <a:t>нде болса да – дене, кол жумысында – манызы ерекше зор.</a:t>
            </a:r>
          </a:p>
        </p:txBody>
      </p:sp>
    </p:spTree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3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b="1" i="1"/>
              <a:t>Эстетикалык сез</a:t>
            </a:r>
            <a:r>
              <a:rPr lang="en-US" b="1" i="1"/>
              <a:t>i</a:t>
            </a:r>
            <a:r>
              <a:rPr lang="ru-RU" b="1" i="1"/>
              <a:t>мдер</a:t>
            </a:r>
          </a:p>
        </p:txBody>
      </p:sp>
      <p:sp>
        <p:nvSpPr>
          <p:cNvPr id="19464" name="Rectangle 8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/>
              <a:t>Объективт</a:t>
            </a:r>
            <a:r>
              <a:rPr lang="en-US"/>
              <a:t>i</a:t>
            </a:r>
            <a:r>
              <a:rPr lang="ru-RU"/>
              <a:t>к шындыкты бейнелегенде онын сулулыгын, санд</a:t>
            </a:r>
            <a:r>
              <a:rPr lang="en-US"/>
              <a:t>i</a:t>
            </a:r>
            <a:r>
              <a:rPr lang="ru-RU"/>
              <a:t>л</a:t>
            </a:r>
            <a:r>
              <a:rPr lang="en-US"/>
              <a:t>i</a:t>
            </a:r>
            <a:r>
              <a:rPr lang="ru-RU"/>
              <a:t>г</a:t>
            </a:r>
            <a:r>
              <a:rPr lang="en-US"/>
              <a:t>i</a:t>
            </a:r>
            <a:r>
              <a:rPr lang="ru-RU"/>
              <a:t>н кабылдауда туатын кон</a:t>
            </a:r>
            <a:r>
              <a:rPr lang="en-US"/>
              <a:t>i</a:t>
            </a:r>
            <a:r>
              <a:rPr lang="ru-RU"/>
              <a:t>л-куй</a:t>
            </a:r>
            <a:r>
              <a:rPr lang="en-US"/>
              <a:t>i</a:t>
            </a:r>
            <a:r>
              <a:rPr lang="ru-RU"/>
              <a:t>н </a:t>
            </a:r>
            <a:r>
              <a:rPr lang="ru-RU" b="1" i="1"/>
              <a:t>эстетикалык сез</a:t>
            </a:r>
            <a:r>
              <a:rPr lang="en-US" b="1" i="1"/>
              <a:t>i</a:t>
            </a:r>
            <a:r>
              <a:rPr lang="ru-RU" b="1" i="1"/>
              <a:t>мдер</a:t>
            </a:r>
            <a:r>
              <a:rPr lang="ru-RU"/>
              <a:t> деп атайды.</a:t>
            </a:r>
          </a:p>
        </p:txBody>
      </p:sp>
    </p:spTree>
  </p:cSld>
  <p:clrMapOvr>
    <a:masterClrMapping/>
  </p:clrMapOvr>
  <p:transition spd="med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4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4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9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94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4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94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3" grpId="0"/>
      <p:bldP spid="19464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dirty="0" err="1"/>
              <a:t>Жануарлардын</a:t>
            </a:r>
            <a:r>
              <a:rPr lang="ru-RU" dirty="0"/>
              <a:t> </a:t>
            </a:r>
            <a:r>
              <a:rPr lang="ru-RU" dirty="0" err="1"/>
              <a:t>интеллективт</a:t>
            </a:r>
            <a:r>
              <a:rPr lang="en-US" dirty="0" err="1"/>
              <a:t>i</a:t>
            </a:r>
            <a:r>
              <a:rPr lang="ru-RU" dirty="0"/>
              <a:t>к м</a:t>
            </a:r>
            <a:r>
              <a:rPr lang="en-US" dirty="0" err="1"/>
              <a:t>i</a:t>
            </a:r>
            <a:r>
              <a:rPr lang="ru-RU" dirty="0" err="1"/>
              <a:t>нез</a:t>
            </a:r>
            <a:r>
              <a:rPr lang="en-US" dirty="0" err="1"/>
              <a:t>i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2249488"/>
          <a:ext cx="8229600" cy="43243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AutoShape 4"/>
          <p:cNvSpPr>
            <a:spLocks noChangeArrowheads="1"/>
          </p:cNvSpPr>
          <p:nvPr/>
        </p:nvSpPr>
        <p:spPr bwMode="auto">
          <a:xfrm>
            <a:off x="755650" y="981075"/>
            <a:ext cx="7920038" cy="3527425"/>
          </a:xfrm>
          <a:prstGeom prst="horizontalScroll">
            <a:avLst>
              <a:gd name="adj" fmla="val 125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ru-RU" altLang="en-US" sz="3200">
                <a:latin typeface="Arial" panose="020B0604020202020204" pitchFamily="34" charset="0"/>
              </a:rPr>
              <a:t> </a:t>
            </a:r>
            <a:r>
              <a:rPr lang="ru-RU" altLang="en-US" sz="3600" b="1" i="1">
                <a:latin typeface="Arial" panose="020B0604020202020204" pitchFamily="34" charset="0"/>
              </a:rPr>
              <a:t>Жануарлардын интеллект</a:t>
            </a:r>
            <a:r>
              <a:rPr lang="en-US" altLang="en-US" sz="3600" b="1" i="1">
                <a:latin typeface="Arial" panose="020B0604020202020204" pitchFamily="34" charset="0"/>
              </a:rPr>
              <a:t>i</a:t>
            </a:r>
            <a:r>
              <a:rPr lang="ru-RU" altLang="en-US" sz="3600" b="1" i="1">
                <a:latin typeface="Arial" panose="020B0604020202020204" pitchFamily="34" charset="0"/>
              </a:rPr>
              <a:t>к </a:t>
            </a:r>
          </a:p>
          <a:p>
            <a:pPr eaLnBrk="1" hangingPunct="1"/>
            <a:r>
              <a:rPr lang="ru-RU" altLang="en-US" sz="3600" b="1" i="1">
                <a:latin typeface="Arial" panose="020B0604020202020204" pitchFamily="34" charset="0"/>
              </a:rPr>
              <a:t>   м</a:t>
            </a:r>
            <a:r>
              <a:rPr lang="en-US" altLang="en-US" sz="3600" b="1" i="1">
                <a:latin typeface="Arial" panose="020B0604020202020204" pitchFamily="34" charset="0"/>
              </a:rPr>
              <a:t>i</a:t>
            </a:r>
            <a:r>
              <a:rPr lang="ru-RU" altLang="en-US" sz="3600" b="1" i="1">
                <a:latin typeface="Arial" panose="020B0604020202020204" pitchFamily="34" charset="0"/>
              </a:rPr>
              <a:t>незин</a:t>
            </a:r>
            <a:r>
              <a:rPr lang="en-US" altLang="en-US" sz="3600" b="1" i="1">
                <a:latin typeface="Arial" panose="020B0604020202020204" pitchFamily="34" charset="0"/>
              </a:rPr>
              <a:t>i</a:t>
            </a:r>
            <a:r>
              <a:rPr lang="ru-RU" altLang="en-US" sz="3600" b="1" i="1">
                <a:latin typeface="Arial" panose="020B0604020202020204" pitchFamily="34" charset="0"/>
              </a:rPr>
              <a:t>н ерекшел</a:t>
            </a:r>
            <a:r>
              <a:rPr lang="en-US" altLang="en-US" sz="3600" b="1" i="1">
                <a:latin typeface="Arial" panose="020B0604020202020204" pitchFamily="34" charset="0"/>
              </a:rPr>
              <a:t>i</a:t>
            </a:r>
            <a:r>
              <a:rPr lang="ru-RU" altLang="en-US" sz="3600" b="1" i="1">
                <a:latin typeface="Arial" panose="020B0604020202020204" pitchFamily="34" charset="0"/>
              </a:rPr>
              <a:t>ктер</a:t>
            </a:r>
            <a:r>
              <a:rPr lang="en-US" altLang="en-US" sz="3600" b="1" i="1">
                <a:latin typeface="Arial" panose="020B0604020202020204" pitchFamily="34" charset="0"/>
              </a:rPr>
              <a:t>i</a:t>
            </a:r>
            <a:endParaRPr lang="ru-RU" altLang="en-US" sz="3600" b="1" i="1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med">
    <p:newsflash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2938" y="285750"/>
            <a:ext cx="7858125" cy="6264275"/>
          </a:xfrm>
        </p:spPr>
      </p:pic>
    </p:spTree>
  </p:cSld>
  <p:clrMapOvr>
    <a:masterClrMapping/>
  </p:clrMapOvr>
  <p:transition spd="slow">
    <p:checker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333375"/>
            <a:ext cx="8229600" cy="5800725"/>
          </a:xfrm>
        </p:spPr>
        <p:txBody>
          <a:bodyPr/>
          <a:lstStyle/>
          <a:p>
            <a:pPr marL="609600" indent="-609600" eaLnBrk="1" hangingPunct="1">
              <a:buFont typeface="Wingdings" panose="05000000000000000000" pitchFamily="2" charset="2"/>
              <a:buAutoNum type="arabicPeriod"/>
              <a:defRPr/>
            </a:pPr>
            <a:r>
              <a:rPr lang="ru-RU"/>
              <a:t>Интеллект</a:t>
            </a:r>
            <a:r>
              <a:rPr lang="en-US"/>
              <a:t>i</a:t>
            </a:r>
            <a:r>
              <a:rPr lang="ru-RU"/>
              <a:t>к арекет  жануарлардын максатына жету жолында белг</a:t>
            </a:r>
            <a:r>
              <a:rPr lang="en-US"/>
              <a:t>i</a:t>
            </a:r>
            <a:r>
              <a:rPr lang="ru-RU"/>
              <a:t>л</a:t>
            </a:r>
            <a:r>
              <a:rPr lang="en-US"/>
              <a:t>i</a:t>
            </a:r>
            <a:r>
              <a:rPr lang="ru-RU"/>
              <a:t> б</a:t>
            </a:r>
            <a:r>
              <a:rPr lang="en-US"/>
              <a:t>i</a:t>
            </a:r>
            <a:r>
              <a:rPr lang="ru-RU"/>
              <a:t>р богет кездескенде гана </a:t>
            </a:r>
            <a:r>
              <a:rPr lang="en-US"/>
              <a:t>i</a:t>
            </a:r>
            <a:r>
              <a:rPr lang="ru-RU"/>
              <a:t>ске асады.</a:t>
            </a:r>
          </a:p>
          <a:p>
            <a:pPr marL="609600" indent="-609600" eaLnBrk="1" hangingPunct="1">
              <a:buFont typeface="Wingdings" panose="05000000000000000000" pitchFamily="2" charset="2"/>
              <a:buAutoNum type="arabicPeriod"/>
              <a:defRPr/>
            </a:pPr>
            <a:r>
              <a:rPr lang="ru-RU"/>
              <a:t>Интеллект</a:t>
            </a:r>
            <a:r>
              <a:rPr lang="en-US"/>
              <a:t>i</a:t>
            </a:r>
            <a:r>
              <a:rPr lang="ru-RU"/>
              <a:t>к арекет жана кездескен киындыктарды женуде гана туады жане максатка жету уш</a:t>
            </a:r>
            <a:r>
              <a:rPr lang="en-US"/>
              <a:t>i</a:t>
            </a:r>
            <a:r>
              <a:rPr lang="ru-RU"/>
              <a:t>н бурын колданбаган жана амалдарды </a:t>
            </a:r>
            <a:r>
              <a:rPr lang="en-US"/>
              <a:t>i</a:t>
            </a:r>
            <a:r>
              <a:rPr lang="ru-RU"/>
              <a:t>здеуден басталады.</a:t>
            </a:r>
          </a:p>
          <a:p>
            <a:pPr marL="609600" indent="-609600" eaLnBrk="1" hangingPunct="1">
              <a:buFont typeface="Wingdings" panose="05000000000000000000" pitchFamily="2" charset="2"/>
              <a:buAutoNum type="arabicPeriod"/>
              <a:defRPr/>
            </a:pPr>
            <a:r>
              <a:rPr lang="ru-RU"/>
              <a:t>Бул арекет тек бей</a:t>
            </a:r>
            <a:r>
              <a:rPr lang="en-US"/>
              <a:t>i</a:t>
            </a:r>
            <a:r>
              <a:rPr lang="ru-RU"/>
              <a:t>мдел</a:t>
            </a:r>
            <a:r>
              <a:rPr lang="en-US"/>
              <a:t>i</a:t>
            </a:r>
            <a:r>
              <a:rPr lang="ru-RU"/>
              <a:t>п коюы емес, жануардын орта асер</a:t>
            </a:r>
            <a:r>
              <a:rPr lang="en-US"/>
              <a:t>i</a:t>
            </a:r>
            <a:r>
              <a:rPr lang="ru-RU"/>
              <a:t>н кабылдауы.</a:t>
            </a:r>
          </a:p>
        </p:txBody>
      </p:sp>
    </p:spTree>
  </p:cSld>
  <p:clrMapOvr>
    <a:masterClrMapping/>
  </p:clrMapOvr>
  <p:transition spd="med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1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333375"/>
            <a:ext cx="8229600" cy="5800725"/>
          </a:xfrm>
        </p:spPr>
        <p:txBody>
          <a:bodyPr/>
          <a:lstStyle/>
          <a:p>
            <a:pPr marL="609600" indent="-609600" eaLnBrk="1" hangingPunct="1">
              <a:buFont typeface="Wingdings" panose="05000000000000000000" pitchFamily="2" charset="2"/>
              <a:buAutoNum type="arabicPeriod" startAt="4"/>
              <a:defRPr/>
            </a:pPr>
            <a:r>
              <a:rPr lang="ru-RU"/>
              <a:t>Жануарлардын интеллект</a:t>
            </a:r>
            <a:r>
              <a:rPr lang="en-US"/>
              <a:t>i</a:t>
            </a:r>
            <a:r>
              <a:rPr lang="ru-RU"/>
              <a:t>к арекет</a:t>
            </a:r>
            <a:r>
              <a:rPr lang="en-US"/>
              <a:t>i</a:t>
            </a:r>
            <a:r>
              <a:rPr lang="ru-RU"/>
              <a:t> карапайым болады, ол – табигаттын объект</a:t>
            </a:r>
            <a:r>
              <a:rPr lang="en-US"/>
              <a:t>i</a:t>
            </a:r>
            <a:r>
              <a:rPr lang="ru-RU"/>
              <a:t>к зандарын б</a:t>
            </a:r>
            <a:r>
              <a:rPr lang="en-US"/>
              <a:t>i</a:t>
            </a:r>
            <a:r>
              <a:rPr lang="ru-RU"/>
              <a:t>луден тумайды, жануармен бетпе-бет кездескенде ортанын коятын талабына</a:t>
            </a:r>
            <a:r>
              <a:rPr lang="en-US"/>
              <a:t> </a:t>
            </a:r>
            <a:r>
              <a:rPr lang="ru-RU"/>
              <a:t>байланысты туады.</a:t>
            </a:r>
          </a:p>
          <a:p>
            <a:pPr marL="609600" indent="-609600" eaLnBrk="1" hangingPunct="1">
              <a:buFont typeface="Wingdings" panose="05000000000000000000" pitchFamily="2" charset="2"/>
              <a:buAutoNum type="arabicPeriod" startAt="4"/>
              <a:defRPr/>
            </a:pPr>
            <a:r>
              <a:rPr lang="ru-RU"/>
              <a:t>Жануарлар ом</a:t>
            </a:r>
            <a:r>
              <a:rPr lang="en-US"/>
              <a:t>i</a:t>
            </a:r>
            <a:r>
              <a:rPr lang="ru-RU"/>
              <a:t>р</a:t>
            </a:r>
            <a:r>
              <a:rPr lang="en-US"/>
              <a:t>i</a:t>
            </a:r>
            <a:r>
              <a:rPr lang="ru-RU"/>
              <a:t>нде интеллект</a:t>
            </a:r>
            <a:r>
              <a:rPr lang="en-US"/>
              <a:t>i</a:t>
            </a:r>
            <a:r>
              <a:rPr lang="ru-RU"/>
              <a:t>к арекет жетекш</a:t>
            </a:r>
            <a:r>
              <a:rPr lang="en-US"/>
              <a:t>i</a:t>
            </a:r>
            <a:r>
              <a:rPr lang="ru-RU"/>
              <a:t> роль аткармайды. Олардын ортага бей</a:t>
            </a:r>
            <a:r>
              <a:rPr lang="en-US"/>
              <a:t>i</a:t>
            </a:r>
            <a:r>
              <a:rPr lang="ru-RU"/>
              <a:t>мделу</a:t>
            </a:r>
            <a:r>
              <a:rPr lang="en-US"/>
              <a:t>i</a:t>
            </a:r>
            <a:r>
              <a:rPr lang="ru-RU"/>
              <a:t>не керект</a:t>
            </a:r>
            <a:r>
              <a:rPr lang="en-US"/>
              <a:t>i</a:t>
            </a:r>
            <a:r>
              <a:rPr lang="ru-RU"/>
              <a:t> м</a:t>
            </a:r>
            <a:r>
              <a:rPr lang="en-US"/>
              <a:t>i</a:t>
            </a:r>
            <a:r>
              <a:rPr lang="ru-RU"/>
              <a:t>нез</a:t>
            </a:r>
            <a:r>
              <a:rPr lang="en-US"/>
              <a:t>i</a:t>
            </a:r>
            <a:r>
              <a:rPr lang="ru-RU"/>
              <a:t>н</a:t>
            </a:r>
            <a:r>
              <a:rPr lang="en-US"/>
              <a:t>i</a:t>
            </a:r>
            <a:r>
              <a:rPr lang="ru-RU"/>
              <a:t>н нег</a:t>
            </a:r>
            <a:r>
              <a:rPr lang="en-US"/>
              <a:t>i</a:t>
            </a:r>
            <a:r>
              <a:rPr lang="ru-RU"/>
              <a:t>зг</a:t>
            </a:r>
            <a:r>
              <a:rPr lang="en-US"/>
              <a:t>i</a:t>
            </a:r>
            <a:r>
              <a:rPr lang="ru-RU"/>
              <a:t> тур</a:t>
            </a:r>
            <a:r>
              <a:rPr lang="en-US"/>
              <a:t>i</a:t>
            </a:r>
            <a:r>
              <a:rPr lang="ru-RU"/>
              <a:t> – </a:t>
            </a:r>
            <a:r>
              <a:rPr lang="ru-RU" b="1" i="1"/>
              <a:t>инстинкт пен дагды</a:t>
            </a:r>
            <a:r>
              <a:rPr lang="ru-RU"/>
              <a:t>.  </a:t>
            </a:r>
          </a:p>
        </p:txBody>
      </p:sp>
    </p:spTree>
  </p:cSld>
  <p:clrMapOvr>
    <a:masterClrMapping/>
  </p:clrMapOvr>
  <p:transition spd="med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5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60350"/>
            <a:ext cx="8229600" cy="587375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/>
              <a:t>Жануарлардын м</a:t>
            </a:r>
            <a:r>
              <a:rPr lang="en-US"/>
              <a:t>i</a:t>
            </a:r>
            <a:r>
              <a:rPr lang="ru-RU"/>
              <a:t>нез</a:t>
            </a:r>
            <a:r>
              <a:rPr lang="en-US"/>
              <a:t>i</a:t>
            </a:r>
            <a:r>
              <a:rPr lang="ru-RU"/>
              <a:t> канша жогары сатыга котер</a:t>
            </a:r>
            <a:r>
              <a:rPr lang="en-US"/>
              <a:t>i</a:t>
            </a:r>
            <a:r>
              <a:rPr lang="ru-RU"/>
              <a:t>лгенмен, ол тек ортанын жагдайына икемделуд</a:t>
            </a:r>
            <a:r>
              <a:rPr lang="en-US"/>
              <a:t>i</a:t>
            </a:r>
            <a:r>
              <a:rPr lang="ru-RU"/>
              <a:t> гана камтамасыз ете алады, ал адам баласы оз</a:t>
            </a:r>
            <a:r>
              <a:rPr lang="en-US"/>
              <a:t>i</a:t>
            </a:r>
            <a:r>
              <a:rPr lang="ru-RU"/>
              <a:t>н</a:t>
            </a:r>
            <a:r>
              <a:rPr lang="en-US"/>
              <a:t>i</a:t>
            </a:r>
            <a:r>
              <a:rPr lang="ru-RU"/>
              <a:t>н санасы аркасында ортага бей</a:t>
            </a:r>
            <a:r>
              <a:rPr lang="en-US"/>
              <a:t>i</a:t>
            </a:r>
            <a:r>
              <a:rPr lang="ru-RU"/>
              <a:t>мдел</a:t>
            </a:r>
            <a:r>
              <a:rPr lang="en-US"/>
              <a:t>i</a:t>
            </a:r>
            <a:r>
              <a:rPr lang="ru-RU"/>
              <a:t>п кана коймай, сол ортаны озгерт</a:t>
            </a:r>
            <a:r>
              <a:rPr lang="en-US"/>
              <a:t>i</a:t>
            </a:r>
            <a:r>
              <a:rPr lang="ru-RU"/>
              <a:t>п, оны максатты турде оз</a:t>
            </a:r>
            <a:r>
              <a:rPr lang="en-US"/>
              <a:t>i</a:t>
            </a:r>
            <a:r>
              <a:rPr lang="ru-RU"/>
              <a:t>не багындырып отырады.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/>
              <a:t>Адам – табигаттын кожасы, онын дуниен</a:t>
            </a:r>
            <a:r>
              <a:rPr lang="en-US"/>
              <a:t>i</a:t>
            </a:r>
            <a:r>
              <a:rPr lang="ru-RU"/>
              <a:t> озгертуге шамасы келед</a:t>
            </a:r>
            <a:r>
              <a:rPr lang="en-US"/>
              <a:t>i</a:t>
            </a:r>
            <a:r>
              <a:rPr lang="ru-RU"/>
              <a:t>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/>
              <a:t>Адамнын санасы объективт</a:t>
            </a:r>
            <a:r>
              <a:rPr lang="en-US"/>
              <a:t>i</a:t>
            </a:r>
            <a:r>
              <a:rPr lang="ru-RU"/>
              <a:t>к дуниен</a:t>
            </a:r>
            <a:r>
              <a:rPr lang="en-US"/>
              <a:t>i</a:t>
            </a:r>
            <a:r>
              <a:rPr lang="ru-RU"/>
              <a:t> бейнелеп кана коймайды, сонымен катар оны жасайды.</a:t>
            </a:r>
          </a:p>
        </p:txBody>
      </p:sp>
    </p:spTree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85918" y="428604"/>
            <a:ext cx="5375959" cy="1200329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7200" b="1" u="sng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Cambria Math" pitchFamily="18" charset="0"/>
                <a:ea typeface="Cambria Math" pitchFamily="18" charset="0"/>
              </a:rPr>
              <a:t>ИНТЕЛЛЕКТ</a:t>
            </a:r>
            <a:endParaRPr lang="ru-RU" sz="7200" b="1" u="sng" cap="all" dirty="0">
              <a:ln w="0"/>
              <a:effectLst>
                <a:reflection blurRad="12700" stA="50000" endPos="50000" dist="5000" dir="5400000" sy="-100000" rotWithShape="0"/>
              </a:effectLst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5" name="Выгнутая влево стрелка 4"/>
          <p:cNvSpPr/>
          <p:nvPr/>
        </p:nvSpPr>
        <p:spPr>
          <a:xfrm>
            <a:off x="922338" y="1584325"/>
            <a:ext cx="962025" cy="1358900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71736" y="2071678"/>
            <a:ext cx="4314130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5400" b="1" cap="all" dirty="0">
                <a:ln/>
                <a:solidFill>
                  <a:srgbClr val="FFC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Cambria Math" pitchFamily="18" charset="0"/>
                <a:ea typeface="Cambria Math" pitchFamily="18" charset="0"/>
              </a:rPr>
              <a:t>әлеуметтік</a:t>
            </a:r>
            <a:endParaRPr lang="ru-RU" sz="5400" b="1" cap="all" dirty="0">
              <a:ln/>
              <a:solidFill>
                <a:srgbClr val="FFC00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7" name="Выгнутая вправо стрелка 6"/>
          <p:cNvSpPr/>
          <p:nvPr/>
        </p:nvSpPr>
        <p:spPr>
          <a:xfrm>
            <a:off x="7548563" y="1582738"/>
            <a:ext cx="1035050" cy="3035300"/>
          </a:xfrm>
          <a:prstGeom prst="curvedLeftArrow">
            <a:avLst>
              <a:gd name="adj1" fmla="val 18172"/>
              <a:gd name="adj2" fmla="val 69393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714612" y="4000504"/>
            <a:ext cx="4421402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5400" b="1" cap="all" dirty="0">
                <a:ln/>
                <a:solidFill>
                  <a:srgbClr val="FFC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Cambria Math" pitchFamily="18" charset="0"/>
                <a:ea typeface="Cambria Math" pitchFamily="18" charset="0"/>
              </a:rPr>
              <a:t>эмоциялық</a:t>
            </a:r>
            <a:endParaRPr lang="ru-RU" sz="5400" b="1" cap="all" dirty="0">
              <a:ln/>
              <a:solidFill>
                <a:srgbClr val="FFC00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Cambria Math" pitchFamily="18" charset="0"/>
              <a:ea typeface="Cambria Math" pitchFamily="18" charset="0"/>
            </a:endParaRPr>
          </a:p>
        </p:txBody>
      </p:sp>
    </p:spTree>
  </p:cSld>
  <p:clrMapOvr>
    <a:masterClrMapping/>
  </p:clrMapOvr>
  <p:transition spd="slow">
    <p:checker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20574" y="566682"/>
            <a:ext cx="7166202" cy="1938992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6000" b="1" cap="all" dirty="0">
                <a:ln w="0"/>
                <a:effectLst>
                  <a:reflection blurRad="12700" stA="50000" endPos="50000" dist="5000" dir="5400000" sy="-100000" rotWithShape="0"/>
                </a:effectLst>
                <a:latin typeface="Cambria Math" pitchFamily="18" charset="0"/>
                <a:ea typeface="Cambria Math" pitchFamily="18" charset="0"/>
              </a:rPr>
              <a:t>ӘЛЕУМЕТТІК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6000" b="1" cap="all" dirty="0">
                <a:ln w="0"/>
                <a:effectLst>
                  <a:reflection blurRad="12700" stA="50000" endPos="50000" dist="5000" dir="5400000" sy="-100000" rotWithShape="0"/>
                </a:effectLst>
                <a:latin typeface="Cambria Math" pitchFamily="18" charset="0"/>
                <a:ea typeface="Cambria Math" pitchFamily="18" charset="0"/>
              </a:rPr>
              <a:t>ИНТЕЛЛЕКТ</a:t>
            </a:r>
            <a:endParaRPr lang="ru-RU" sz="6000" b="1" cap="all" dirty="0">
              <a:ln w="0"/>
              <a:effectLst>
                <a:reflection blurRad="12700" stA="50000" endPos="50000" dist="5000" dir="5400000" sy="-100000" rotWithShape="0"/>
              </a:effectLst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7171" name="Объект 3"/>
          <p:cNvSpPr>
            <a:spLocks noGrp="1"/>
          </p:cNvSpPr>
          <p:nvPr>
            <p:ph idx="1"/>
          </p:nvPr>
        </p:nvSpPr>
        <p:spPr>
          <a:xfrm>
            <a:off x="457200" y="2571750"/>
            <a:ext cx="8229600" cy="4043363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kk-KZ" altLang="en-US" b="1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Әлеуметтік интеллект </a:t>
            </a:r>
            <a:r>
              <a:rPr lang="ru-RU" altLang="en-US" b="1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– тұлғаның өзінің мінез-құлқы мен қоғамдағы басқа адамдардың мінез-</a:t>
            </a:r>
            <a:r>
              <a:rPr lang="kk-KZ" altLang="en-US" b="1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құлқын дұрыс түсіну қабілеті.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kk-KZ" altLang="en-US" b="1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Бұл қабілеттіліктер тиімді тұлғааралық қарым</a:t>
            </a:r>
            <a:r>
              <a:rPr lang="ru-RU" altLang="en-US" b="1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-</a:t>
            </a:r>
            <a:r>
              <a:rPr lang="kk-KZ" altLang="en-US" b="1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қатынас  және табысты әлеуметтік  бейімделуге қажетті.</a:t>
            </a:r>
            <a:endParaRPr lang="ru-RU" altLang="en-US" b="1">
              <a:solidFill>
                <a:srgbClr val="FFFF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ambria Math" panose="02040503050406030204" pitchFamily="18" charset="0"/>
              <a:ea typeface="Cambria Math" panose="02040503050406030204" pitchFamily="18" charset="0"/>
              <a:cs typeface="Cambria Math" panose="02040503050406030204" pitchFamily="18" charset="0"/>
            </a:endParaRPr>
          </a:p>
        </p:txBody>
      </p:sp>
    </p:spTree>
  </p:cSld>
  <p:clrMapOvr>
    <a:masterClrMapping/>
  </p:clrMapOvr>
  <p:transition spd="slow">
    <p:checker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458670"/>
            <a:ext cx="7602068" cy="175432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5400" b="1" cap="all" dirty="0">
                <a:ln w="0"/>
                <a:effectLst>
                  <a:reflection blurRad="12700" stA="50000" endPos="50000" dist="5000" dir="5400000" sy="-100000" rotWithShape="0"/>
                </a:effectLst>
                <a:latin typeface="Cambria Math" pitchFamily="18" charset="0"/>
                <a:ea typeface="Cambria Math" pitchFamily="18" charset="0"/>
              </a:rPr>
              <a:t>Эмоциялық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5400" b="1" cap="all" dirty="0">
                <a:ln w="0"/>
                <a:effectLst>
                  <a:reflection blurRad="12700" stA="50000" endPos="50000" dist="5000" dir="5400000" sy="-100000" rotWithShape="0"/>
                </a:effectLst>
                <a:latin typeface="Cambria Math" pitchFamily="18" charset="0"/>
                <a:ea typeface="Cambria Math" pitchFamily="18" charset="0"/>
              </a:rPr>
              <a:t>интеллект</a:t>
            </a:r>
            <a:endParaRPr lang="ru-RU" sz="5400" b="1" cap="all" dirty="0">
              <a:ln w="0"/>
              <a:effectLst>
                <a:reflection blurRad="12700" stA="50000" endPos="50000" dist="5000" dir="5400000" sy="-100000" rotWithShape="0"/>
              </a:effectLst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8195" name="Объект 3"/>
          <p:cNvSpPr>
            <a:spLocks noGrp="1"/>
          </p:cNvSpPr>
          <p:nvPr>
            <p:ph idx="1"/>
          </p:nvPr>
        </p:nvSpPr>
        <p:spPr>
          <a:xfrm>
            <a:off x="457200" y="2227263"/>
            <a:ext cx="8229600" cy="4387850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kk-KZ" alt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Эмоциялық интеллект </a:t>
            </a:r>
            <a:r>
              <a:rPr lang="ru-RU" alt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– </a:t>
            </a:r>
            <a:r>
              <a:rPr lang="ru-RU" altLang="en-US" sz="28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өз эмоциялары</a:t>
            </a:r>
            <a:r>
              <a:rPr lang="ru-RU" alt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 мен </a:t>
            </a:r>
            <a:r>
              <a:rPr lang="ru-RU" altLang="en-US" sz="28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өзін қоршаған адамдардың эмоцияларын</a:t>
            </a:r>
            <a:r>
              <a:rPr lang="ru-RU" alt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 </a:t>
            </a:r>
            <a:r>
              <a:rPr lang="ru-RU" altLang="en-US" sz="28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ұғыну және түсіну қабілеттілігі</a:t>
            </a:r>
            <a:r>
              <a:rPr lang="ru-RU" alt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kk-KZ" alt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Эмоциялық интеллекттің негіздері: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kk-KZ" alt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Өз эмоцияларын танып білуі;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kk-KZ" alt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Өз эмоцияларын бақылауға алу;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kk-KZ" alt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Басқа адамдардың  эмоцияларын түсіну;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kk-KZ" alt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Басқа адамдардың эмциясына әсер ету қабілеті.</a:t>
            </a:r>
          </a:p>
          <a:p>
            <a:pPr>
              <a:buFont typeface="Wingdings" panose="05000000000000000000" pitchFamily="2" charset="2"/>
              <a:buChar char="v"/>
            </a:pPr>
            <a:endParaRPr lang="ru-RU" altLang="en-US" dirty="0"/>
          </a:p>
        </p:txBody>
      </p:sp>
    </p:spTree>
  </p:cSld>
  <p:clrMapOvr>
    <a:masterClrMapping/>
  </p:clrMapOvr>
  <p:transition spd="slow">
    <p:checker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Объект 2"/>
          <p:cNvSpPr>
            <a:spLocks noGrp="1"/>
          </p:cNvSpPr>
          <p:nvPr>
            <p:ph idx="1"/>
          </p:nvPr>
        </p:nvSpPr>
        <p:spPr>
          <a:xfrm>
            <a:off x="457200" y="674688"/>
            <a:ext cx="8229600" cy="5649912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kk-KZ" altLang="en-US" sz="2800" b="1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Интеллектіні тексеру немесе тест тапсырмасы негізгі тұлғаның дамуын жоспарлауда интеллектуалды моральды адамның психологиялық эволюциясын анықтауда қолданады. Интеллектінің дамуы адамның болашағы ғана емес тағдырын да айқындайды. Интеллектіні зерттеу адамдарды ерте заманнан</a:t>
            </a:r>
            <a:r>
              <a:rPr lang="ru-RU" altLang="en-US" sz="2800" b="1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-</a:t>
            </a:r>
            <a:r>
              <a:rPr lang="kk-KZ" altLang="en-US" sz="2800" b="1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ақ қызықтырған. «Кім пайдалы,ақылды, керекті?» деген сұрақтарға жауап іздеген. Психологиялық әдістемелерді интеллектінің дамуын тексеру үшін тесттердің алатын орны ерекше.</a:t>
            </a:r>
            <a:endParaRPr lang="ru-RU" altLang="en-US" sz="2800" b="1">
              <a:latin typeface="Cambria Math" panose="02040503050406030204" pitchFamily="18" charset="0"/>
              <a:ea typeface="Cambria Math" panose="02040503050406030204" pitchFamily="18" charset="0"/>
              <a:cs typeface="Cambria Math" panose="02040503050406030204" pitchFamily="18" charset="0"/>
            </a:endParaRPr>
          </a:p>
        </p:txBody>
      </p:sp>
    </p:spTree>
  </p:cSld>
  <p:clrMapOvr>
    <a:masterClrMapping/>
  </p:clrMapOvr>
  <p:transition spd="slow">
    <p:checker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548680"/>
            <a:ext cx="9144000" cy="70788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4000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  <a:latin typeface="Cambria Math" pitchFamily="18" charset="0"/>
                <a:ea typeface="Cambria Math" pitchFamily="18" charset="0"/>
              </a:rPr>
              <a:t>Интеллект деңгейі</a:t>
            </a:r>
            <a:endParaRPr lang="ru-RU" sz="4000" b="1" cap="all" dirty="0">
              <a:ln w="0"/>
              <a:effectLst>
                <a:reflection blurRad="12700" stA="50000" endPos="50000" dist="5000" dir="5400000" sy="-100000" rotWithShape="0"/>
              </a:effectLst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10243" name="Объект 3"/>
          <p:cNvSpPr>
            <a:spLocks noGrp="1"/>
          </p:cNvSpPr>
          <p:nvPr>
            <p:ph idx="1"/>
          </p:nvPr>
        </p:nvSpPr>
        <p:spPr>
          <a:xfrm>
            <a:off x="457200" y="1593850"/>
            <a:ext cx="8229600" cy="4387850"/>
          </a:xfrm>
        </p:spPr>
        <p:txBody>
          <a:bodyPr>
            <a:normAutofit fontScale="92500"/>
          </a:bodyPr>
          <a:lstStyle/>
          <a:p>
            <a:r>
              <a:rPr lang="kk-KZ" alt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Интеллект </a:t>
            </a:r>
            <a:r>
              <a:rPr lang="kk-KZ" altLang="en-US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коэффициенті (</a:t>
            </a:r>
            <a:r>
              <a:rPr lang="kk-KZ" alt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ағылшынша </a:t>
            </a:r>
            <a:r>
              <a:rPr lang="en-US" alt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IQ-intelligence quotient)</a:t>
            </a:r>
            <a:r>
              <a:rPr lang="kk-KZ" alt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 </a:t>
            </a:r>
            <a:r>
              <a:rPr lang="ru-RU" alt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–</a:t>
            </a:r>
            <a:r>
              <a:rPr lang="kk-KZ" alt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 адамның интеллект деңгейінің сандық бағасы.Арнайы тесттердің көмегімен анықталады. </a:t>
            </a:r>
            <a:r>
              <a:rPr lang="en-US" alt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IQ</a:t>
            </a:r>
            <a:r>
              <a:rPr lang="kk-KZ" alt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 тесттері білім деңгейін емес, ойлау деңгейін бағалауға негізделген.</a:t>
            </a:r>
          </a:p>
          <a:p>
            <a:r>
              <a:rPr lang="en-US" alt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IQ</a:t>
            </a:r>
            <a:r>
              <a:rPr lang="kk-KZ" alt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 деңгейінің стандартты деңгейлері:</a:t>
            </a:r>
          </a:p>
          <a:p>
            <a:r>
              <a:rPr lang="en-US" alt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IQ</a:t>
            </a:r>
            <a:r>
              <a:rPr lang="ru-RU" alt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 65-85 </a:t>
            </a:r>
            <a:r>
              <a:rPr lang="kk-KZ" alt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 төменгі деңгей;</a:t>
            </a:r>
            <a:endParaRPr lang="ru-RU" altLang="en-US" sz="2800" b="1" dirty="0">
              <a:solidFill>
                <a:srgbClr val="00206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ambria Math" panose="02040503050406030204" pitchFamily="18" charset="0"/>
              <a:ea typeface="Cambria Math" panose="02040503050406030204" pitchFamily="18" charset="0"/>
              <a:cs typeface="Cambria Math" panose="02040503050406030204" pitchFamily="18" charset="0"/>
            </a:endParaRPr>
          </a:p>
          <a:p>
            <a:r>
              <a:rPr lang="en-US" alt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IQ</a:t>
            </a:r>
            <a:r>
              <a:rPr lang="ru-RU" alt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 85-100 </a:t>
            </a:r>
            <a:r>
              <a:rPr lang="ru-RU" altLang="en-US" sz="28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орташа</a:t>
            </a:r>
            <a:r>
              <a:rPr lang="ru-RU" alt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 </a:t>
            </a:r>
            <a:r>
              <a:rPr lang="ru-RU" altLang="en-US" sz="28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деңгей</a:t>
            </a:r>
            <a:r>
              <a:rPr lang="ru-RU" alt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;</a:t>
            </a:r>
          </a:p>
          <a:p>
            <a:r>
              <a:rPr lang="en-US" alt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IQ</a:t>
            </a:r>
            <a:r>
              <a:rPr lang="ru-RU" alt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 100-130 </a:t>
            </a:r>
            <a:r>
              <a:rPr lang="ru-RU" altLang="en-US" sz="28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жоғары деңгей</a:t>
            </a:r>
            <a:r>
              <a:rPr lang="ru-RU" alt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;</a:t>
            </a:r>
          </a:p>
          <a:p>
            <a:r>
              <a:rPr lang="en-US" alt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IQ</a:t>
            </a:r>
            <a:r>
              <a:rPr lang="ru-RU" alt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 130-160 аса </a:t>
            </a:r>
            <a:r>
              <a:rPr lang="ru-RU" altLang="en-US" sz="28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жоғары деңгей</a:t>
            </a:r>
            <a:r>
              <a:rPr lang="ru-RU" alt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;</a:t>
            </a:r>
          </a:p>
        </p:txBody>
      </p:sp>
    </p:spTree>
  </p:cSld>
  <p:clrMapOvr>
    <a:masterClrMapping/>
  </p:clrMapOvr>
  <p:transition spd="slow">
    <p:checker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285720" y="928670"/>
            <a:ext cx="8215370" cy="5386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buFont typeface="Wingdings" pitchFamily="2" charset="2"/>
              <a:buChar char="q"/>
              <a:tabLst>
                <a:tab pos="228600" algn="l"/>
              </a:tabLst>
              <a:defRPr/>
            </a:pPr>
            <a:r>
              <a:rPr lang="kk-KZ" sz="2800" b="1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Әдебиеттер тізімі</a:t>
            </a:r>
            <a:endParaRPr lang="ru-RU" sz="2400" b="1" i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FF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eaLnBrk="0" hangingPunct="0">
              <a:buFont typeface="Wingdings" pitchFamily="2" charset="2"/>
              <a:buChar char="v"/>
              <a:tabLst>
                <a:tab pos="228600" algn="l"/>
              </a:tabLst>
              <a:defRPr/>
            </a:pPr>
            <a:r>
              <a:rPr lang="kk-KZ" sz="2800" b="1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Аймауытұлы Ж, Психология - Алматы , 1995</a:t>
            </a:r>
            <a:endParaRPr lang="ru-RU" sz="2400" b="1" i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FF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eaLnBrk="0" hangingPunct="0">
              <a:buFont typeface="Wingdings" pitchFamily="2" charset="2"/>
              <a:buChar char="v"/>
              <a:tabLst>
                <a:tab pos="228600" algn="l"/>
              </a:tabLst>
              <a:defRPr/>
            </a:pPr>
            <a:r>
              <a:rPr lang="kk-KZ" sz="2800" b="1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Бап-Баба С. Б. Жалпы психология Алматы, 2003</a:t>
            </a:r>
            <a:endParaRPr lang="ru-RU" sz="2400" b="1" i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FF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eaLnBrk="0" hangingPunct="0">
              <a:buFont typeface="Wingdings" pitchFamily="2" charset="2"/>
              <a:buChar char="v"/>
              <a:tabLst>
                <a:tab pos="228600" algn="l"/>
              </a:tabLst>
              <a:defRPr/>
            </a:pPr>
            <a:r>
              <a:rPr lang="kk-KZ" sz="2800" b="1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Бабаев С. Психология танымы, Түркістан, 2000</a:t>
            </a:r>
            <a:endParaRPr lang="ru-RU" sz="2400" b="1" i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FF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eaLnBrk="0" hangingPunct="0">
              <a:buFont typeface="Wingdings" pitchFamily="2" charset="2"/>
              <a:buChar char="v"/>
              <a:tabLst>
                <a:tab pos="228600" algn="l"/>
              </a:tabLst>
              <a:defRPr/>
            </a:pPr>
            <a:r>
              <a:rPr lang="kk-KZ" sz="2800" b="1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Жарықбаев Қ. Жантану негіздері, Алматы, 2002</a:t>
            </a:r>
            <a:endParaRPr lang="ru-RU" sz="2400" b="1" i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FF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eaLnBrk="0" hangingPunct="0">
              <a:buFont typeface="Wingdings" pitchFamily="2" charset="2"/>
              <a:buChar char="v"/>
              <a:tabLst>
                <a:tab pos="228600" algn="l"/>
              </a:tabLst>
              <a:defRPr/>
            </a:pPr>
            <a:r>
              <a:rPr lang="kk-KZ" sz="2800" b="1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Жарықбаев Қ. Жалпы психология, Алматы, 2004 </a:t>
            </a:r>
            <a:endParaRPr lang="ru-RU" sz="2400" b="1" i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FF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eaLnBrk="0" hangingPunct="0">
              <a:buFont typeface="Wingdings" pitchFamily="2" charset="2"/>
              <a:buChar char="v"/>
              <a:tabLst>
                <a:tab pos="228600" algn="l"/>
              </a:tabLst>
              <a:defRPr/>
            </a:pPr>
            <a:endParaRPr lang="ru-RU" sz="3600" b="1" i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checker/>
  </p:transition>
</p:sld>
</file>

<file path=ppt/theme/_rels/them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jpeg"/></Relationships>
</file>

<file path=ppt/theme/theme1.xml><?xml version="1.0" encoding="utf-8"?>
<a:theme xmlns:a="http://schemas.openxmlformats.org/drawingml/2006/main" name="Тема8">
  <a:themeElements>
    <a:clrScheme name="План 8">
      <a:dk1>
        <a:srgbClr val="000000"/>
      </a:dk1>
      <a:lt1>
        <a:srgbClr val="FFFFFF"/>
      </a:lt1>
      <a:dk2>
        <a:srgbClr val="8C0039"/>
      </a:dk2>
      <a:lt2>
        <a:srgbClr val="660066"/>
      </a:lt2>
      <a:accent1>
        <a:srgbClr val="C58BF9"/>
      </a:accent1>
      <a:accent2>
        <a:srgbClr val="9966FF"/>
      </a:accent2>
      <a:accent3>
        <a:srgbClr val="FFFFFF"/>
      </a:accent3>
      <a:accent4>
        <a:srgbClr val="000000"/>
      </a:accent4>
      <a:accent5>
        <a:srgbClr val="DFC4FB"/>
      </a:accent5>
      <a:accent6>
        <a:srgbClr val="8A5CE7"/>
      </a:accent6>
      <a:hlink>
        <a:srgbClr val="E4005C"/>
      </a:hlink>
      <a:folHlink>
        <a:srgbClr val="C36C03"/>
      </a:folHlink>
    </a:clrScheme>
    <a:fontScheme name="План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лан 1">
        <a:dk1>
          <a:srgbClr val="777777"/>
        </a:dk1>
        <a:lt1>
          <a:srgbClr val="FFFFFF"/>
        </a:lt1>
        <a:dk2>
          <a:srgbClr val="333333"/>
        </a:dk2>
        <a:lt2>
          <a:srgbClr val="FFF4C3"/>
        </a:lt2>
        <a:accent1>
          <a:srgbClr val="C892FA"/>
        </a:accent1>
        <a:accent2>
          <a:srgbClr val="9966FF"/>
        </a:accent2>
        <a:accent3>
          <a:srgbClr val="ADADAD"/>
        </a:accent3>
        <a:accent4>
          <a:srgbClr val="DADADA"/>
        </a:accent4>
        <a:accent5>
          <a:srgbClr val="E0C7FC"/>
        </a:accent5>
        <a:accent6>
          <a:srgbClr val="8A5CE7"/>
        </a:accent6>
        <a:hlink>
          <a:srgbClr val="E4005C"/>
        </a:hlink>
        <a:folHlink>
          <a:srgbClr val="DC7A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лан 2">
        <a:dk1>
          <a:srgbClr val="1C1C1C"/>
        </a:dk1>
        <a:lt1>
          <a:srgbClr val="FFFFFF"/>
        </a:lt1>
        <a:dk2>
          <a:srgbClr val="5F5F5F"/>
        </a:dk2>
        <a:lt2>
          <a:srgbClr val="FFFFCC"/>
        </a:lt2>
        <a:accent1>
          <a:srgbClr val="4A5B64"/>
        </a:accent1>
        <a:accent2>
          <a:srgbClr val="AF9387"/>
        </a:accent2>
        <a:accent3>
          <a:srgbClr val="B6B6B6"/>
        </a:accent3>
        <a:accent4>
          <a:srgbClr val="DADADA"/>
        </a:accent4>
        <a:accent5>
          <a:srgbClr val="B1B5B8"/>
        </a:accent5>
        <a:accent6>
          <a:srgbClr val="9E857A"/>
        </a:accent6>
        <a:hlink>
          <a:srgbClr val="F3C43F"/>
        </a:hlink>
        <a:folHlink>
          <a:srgbClr val="66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лан 3">
        <a:dk1>
          <a:srgbClr val="4D4D4D"/>
        </a:dk1>
        <a:lt1>
          <a:srgbClr val="FFFFFF"/>
        </a:lt1>
        <a:dk2>
          <a:srgbClr val="666699"/>
        </a:dk2>
        <a:lt2>
          <a:srgbClr val="FFFFCC"/>
        </a:lt2>
        <a:accent1>
          <a:srgbClr val="8D8DB3"/>
        </a:accent1>
        <a:accent2>
          <a:srgbClr val="7A25D7"/>
        </a:accent2>
        <a:accent3>
          <a:srgbClr val="B8B8CA"/>
        </a:accent3>
        <a:accent4>
          <a:srgbClr val="DADADA"/>
        </a:accent4>
        <a:accent5>
          <a:srgbClr val="C5C5D6"/>
        </a:accent5>
        <a:accent6>
          <a:srgbClr val="6E20C3"/>
        </a:accent6>
        <a:hlink>
          <a:srgbClr val="66CCFF"/>
        </a:hlink>
        <a:folHlink>
          <a:srgbClr val="3333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лан 4">
        <a:dk1>
          <a:srgbClr val="10187C"/>
        </a:dk1>
        <a:lt1>
          <a:srgbClr val="F8F8F8"/>
        </a:lt1>
        <a:dk2>
          <a:srgbClr val="538DC7"/>
        </a:dk2>
        <a:lt2>
          <a:srgbClr val="CCECFF"/>
        </a:lt2>
        <a:accent1>
          <a:srgbClr val="879EC7"/>
        </a:accent1>
        <a:accent2>
          <a:srgbClr val="461B8B"/>
        </a:accent2>
        <a:accent3>
          <a:srgbClr val="B3C5E0"/>
        </a:accent3>
        <a:accent4>
          <a:srgbClr val="D4D4D4"/>
        </a:accent4>
        <a:accent5>
          <a:srgbClr val="C3CCE0"/>
        </a:accent5>
        <a:accent6>
          <a:srgbClr val="3F177D"/>
        </a:accent6>
        <a:hlink>
          <a:srgbClr val="0000FF"/>
        </a:hlink>
        <a:folHlink>
          <a:srgbClr val="0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лан 5">
        <a:dk1>
          <a:srgbClr val="002F2E"/>
        </a:dk1>
        <a:lt1>
          <a:srgbClr val="FFFFFF"/>
        </a:lt1>
        <a:dk2>
          <a:srgbClr val="008080"/>
        </a:dk2>
        <a:lt2>
          <a:srgbClr val="FFFFCC"/>
        </a:lt2>
        <a:accent1>
          <a:srgbClr val="0E6A52"/>
        </a:accent1>
        <a:accent2>
          <a:srgbClr val="3553A7"/>
        </a:accent2>
        <a:accent3>
          <a:srgbClr val="AAC0C0"/>
        </a:accent3>
        <a:accent4>
          <a:srgbClr val="DADADA"/>
        </a:accent4>
        <a:accent5>
          <a:srgbClr val="AAB9B3"/>
        </a:accent5>
        <a:accent6>
          <a:srgbClr val="2F4A97"/>
        </a:accent6>
        <a:hlink>
          <a:srgbClr val="1ACE9F"/>
        </a:hlink>
        <a:folHlink>
          <a:srgbClr val="B5B5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лан 6">
        <a:dk1>
          <a:srgbClr val="000000"/>
        </a:dk1>
        <a:lt1>
          <a:srgbClr val="E3FFFF"/>
        </a:lt1>
        <a:dk2>
          <a:srgbClr val="4400A8"/>
        </a:dk2>
        <a:lt2>
          <a:srgbClr val="005452"/>
        </a:lt2>
        <a:accent1>
          <a:srgbClr val="92CAC9"/>
        </a:accent1>
        <a:accent2>
          <a:srgbClr val="009999"/>
        </a:accent2>
        <a:accent3>
          <a:srgbClr val="EFFFFF"/>
        </a:accent3>
        <a:accent4>
          <a:srgbClr val="000000"/>
        </a:accent4>
        <a:accent5>
          <a:srgbClr val="C7E1E1"/>
        </a:accent5>
        <a:accent6>
          <a:srgbClr val="008A8A"/>
        </a:accent6>
        <a:hlink>
          <a:srgbClr val="187C16"/>
        </a:hlink>
        <a:folHlink>
          <a:srgbClr val="6600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лан 7">
        <a:dk1>
          <a:srgbClr val="000000"/>
        </a:dk1>
        <a:lt1>
          <a:srgbClr val="CCFF99"/>
        </a:lt1>
        <a:dk2>
          <a:srgbClr val="CC99FF"/>
        </a:dk2>
        <a:lt2>
          <a:srgbClr val="1B3600"/>
        </a:lt2>
        <a:accent1>
          <a:srgbClr val="009900"/>
        </a:accent1>
        <a:accent2>
          <a:srgbClr val="B7CA02"/>
        </a:accent2>
        <a:accent3>
          <a:srgbClr val="E2FFCA"/>
        </a:accent3>
        <a:accent4>
          <a:srgbClr val="000000"/>
        </a:accent4>
        <a:accent5>
          <a:srgbClr val="AACAAA"/>
        </a:accent5>
        <a:accent6>
          <a:srgbClr val="A6B702"/>
        </a:accent6>
        <a:hlink>
          <a:srgbClr val="FFCC0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лан 8">
        <a:dk1>
          <a:srgbClr val="000000"/>
        </a:dk1>
        <a:lt1>
          <a:srgbClr val="FFFFFF"/>
        </a:lt1>
        <a:dk2>
          <a:srgbClr val="8C0039"/>
        </a:dk2>
        <a:lt2>
          <a:srgbClr val="660066"/>
        </a:lt2>
        <a:accent1>
          <a:srgbClr val="C58BF9"/>
        </a:accent1>
        <a:accent2>
          <a:srgbClr val="9966FF"/>
        </a:accent2>
        <a:accent3>
          <a:srgbClr val="FFFFFF"/>
        </a:accent3>
        <a:accent4>
          <a:srgbClr val="000000"/>
        </a:accent4>
        <a:accent5>
          <a:srgbClr val="DFC4FB"/>
        </a:accent5>
        <a:accent6>
          <a:srgbClr val="8A5CE7"/>
        </a:accent6>
        <a:hlink>
          <a:srgbClr val="E4005C"/>
        </a:hlink>
        <a:folHlink>
          <a:srgbClr val="C36C0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Кимоно">
  <a:themeElements>
    <a:clrScheme name="Кимоно 1">
      <a:dk1>
        <a:srgbClr val="2F1311"/>
      </a:dk1>
      <a:lt1>
        <a:srgbClr val="C16059"/>
      </a:lt1>
      <a:dk2>
        <a:srgbClr val="F7D47D"/>
      </a:dk2>
      <a:lt2>
        <a:srgbClr val="000000"/>
      </a:lt2>
      <a:accent1>
        <a:srgbClr val="D5B781"/>
      </a:accent1>
      <a:accent2>
        <a:srgbClr val="79AF7D"/>
      </a:accent2>
      <a:accent3>
        <a:srgbClr val="DDB6B5"/>
      </a:accent3>
      <a:accent4>
        <a:srgbClr val="270E0D"/>
      </a:accent4>
      <a:accent5>
        <a:srgbClr val="E7D8C1"/>
      </a:accent5>
      <a:accent6>
        <a:srgbClr val="6D9E71"/>
      </a:accent6>
      <a:hlink>
        <a:srgbClr val="F0B854"/>
      </a:hlink>
      <a:folHlink>
        <a:srgbClr val="DC893E"/>
      </a:folHlink>
    </a:clrScheme>
    <a:fontScheme name="Кимоно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Кимоно 1">
        <a:dk1>
          <a:srgbClr val="2F1311"/>
        </a:dk1>
        <a:lt1>
          <a:srgbClr val="C16059"/>
        </a:lt1>
        <a:dk2>
          <a:srgbClr val="F7D47D"/>
        </a:dk2>
        <a:lt2>
          <a:srgbClr val="000000"/>
        </a:lt2>
        <a:accent1>
          <a:srgbClr val="D5B781"/>
        </a:accent1>
        <a:accent2>
          <a:srgbClr val="79AF7D"/>
        </a:accent2>
        <a:accent3>
          <a:srgbClr val="DDB6B5"/>
        </a:accent3>
        <a:accent4>
          <a:srgbClr val="270E0D"/>
        </a:accent4>
        <a:accent5>
          <a:srgbClr val="E7D8C1"/>
        </a:accent5>
        <a:accent6>
          <a:srgbClr val="6D9E71"/>
        </a:accent6>
        <a:hlink>
          <a:srgbClr val="F0B854"/>
        </a:hlink>
        <a:folHlink>
          <a:srgbClr val="DC893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имоно 2">
        <a:dk1>
          <a:srgbClr val="000000"/>
        </a:dk1>
        <a:lt1>
          <a:srgbClr val="FFFFFF"/>
        </a:lt1>
        <a:dk2>
          <a:srgbClr val="000000"/>
        </a:dk2>
        <a:lt2>
          <a:srgbClr val="F7D47D"/>
        </a:lt2>
        <a:accent1>
          <a:srgbClr val="C19341"/>
        </a:accent1>
        <a:accent2>
          <a:srgbClr val="60A265"/>
        </a:accent2>
        <a:accent3>
          <a:srgbClr val="AAAAAA"/>
        </a:accent3>
        <a:accent4>
          <a:srgbClr val="DADADA"/>
        </a:accent4>
        <a:accent5>
          <a:srgbClr val="DDC8B0"/>
        </a:accent5>
        <a:accent6>
          <a:srgbClr val="56925B"/>
        </a:accent6>
        <a:hlink>
          <a:srgbClr val="EB9F17"/>
        </a:hlink>
        <a:folHlink>
          <a:srgbClr val="CF762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имоно 3">
        <a:dk1>
          <a:srgbClr val="00002E"/>
        </a:dk1>
        <a:lt1>
          <a:srgbClr val="FFFFFF"/>
        </a:lt1>
        <a:dk2>
          <a:srgbClr val="003399"/>
        </a:dk2>
        <a:lt2>
          <a:srgbClr val="F4BC40"/>
        </a:lt2>
        <a:accent1>
          <a:srgbClr val="9280CC"/>
        </a:accent1>
        <a:accent2>
          <a:srgbClr val="BD51A1"/>
        </a:accent2>
        <a:accent3>
          <a:srgbClr val="AAADCA"/>
        </a:accent3>
        <a:accent4>
          <a:srgbClr val="DADADA"/>
        </a:accent4>
        <a:accent5>
          <a:srgbClr val="C7C0E2"/>
        </a:accent5>
        <a:accent6>
          <a:srgbClr val="AB4991"/>
        </a:accent6>
        <a:hlink>
          <a:srgbClr val="CC66FF"/>
        </a:hlink>
        <a:folHlink>
          <a:srgbClr val="824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имоно 4">
        <a:dk1>
          <a:srgbClr val="2F1311"/>
        </a:dk1>
        <a:lt1>
          <a:srgbClr val="7A8E9C"/>
        </a:lt1>
        <a:dk2>
          <a:srgbClr val="FDF4DF"/>
        </a:dk2>
        <a:lt2>
          <a:srgbClr val="3E4A52"/>
        </a:lt2>
        <a:accent1>
          <a:srgbClr val="81ABA0"/>
        </a:accent1>
        <a:accent2>
          <a:srgbClr val="CD817B"/>
        </a:accent2>
        <a:accent3>
          <a:srgbClr val="BEC6CB"/>
        </a:accent3>
        <a:accent4>
          <a:srgbClr val="270E0D"/>
        </a:accent4>
        <a:accent5>
          <a:srgbClr val="C1D2CD"/>
        </a:accent5>
        <a:accent6>
          <a:srgbClr val="BA746F"/>
        </a:accent6>
        <a:hlink>
          <a:srgbClr val="BEBC76"/>
        </a:hlink>
        <a:folHlink>
          <a:srgbClr val="668E6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имоно 5">
        <a:dk1>
          <a:srgbClr val="2F1311"/>
        </a:dk1>
        <a:lt1>
          <a:srgbClr val="7A9C7C"/>
        </a:lt1>
        <a:dk2>
          <a:srgbClr val="FBEBC3"/>
        </a:dk2>
        <a:lt2>
          <a:srgbClr val="3C503D"/>
        </a:lt2>
        <a:accent1>
          <a:srgbClr val="D5B781"/>
        </a:accent1>
        <a:accent2>
          <a:srgbClr val="C16059"/>
        </a:accent2>
        <a:accent3>
          <a:srgbClr val="BECBBF"/>
        </a:accent3>
        <a:accent4>
          <a:srgbClr val="270E0D"/>
        </a:accent4>
        <a:accent5>
          <a:srgbClr val="E7D8C1"/>
        </a:accent5>
        <a:accent6>
          <a:srgbClr val="AF5650"/>
        </a:accent6>
        <a:hlink>
          <a:srgbClr val="F0B854"/>
        </a:hlink>
        <a:folHlink>
          <a:srgbClr val="DC893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имоно 6">
        <a:dk1>
          <a:srgbClr val="000000"/>
        </a:dk1>
        <a:lt1>
          <a:srgbClr val="D9EFE0"/>
        </a:lt1>
        <a:dk2>
          <a:srgbClr val="30605A"/>
        </a:dk2>
        <a:lt2>
          <a:srgbClr val="15331E"/>
        </a:lt2>
        <a:accent1>
          <a:srgbClr val="A4C6BA"/>
        </a:accent1>
        <a:accent2>
          <a:srgbClr val="558F7D"/>
        </a:accent2>
        <a:accent3>
          <a:srgbClr val="E9F6ED"/>
        </a:accent3>
        <a:accent4>
          <a:srgbClr val="000000"/>
        </a:accent4>
        <a:accent5>
          <a:srgbClr val="CFDFD9"/>
        </a:accent5>
        <a:accent6>
          <a:srgbClr val="4C8171"/>
        </a:accent6>
        <a:hlink>
          <a:srgbClr val="C1C177"/>
        </a:hlink>
        <a:folHlink>
          <a:srgbClr val="A08F5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имоно 7">
        <a:dk1>
          <a:srgbClr val="2F1311"/>
        </a:dk1>
        <a:lt1>
          <a:srgbClr val="CFC7B5"/>
        </a:lt1>
        <a:dk2>
          <a:srgbClr val="853F35"/>
        </a:dk2>
        <a:lt2>
          <a:srgbClr val="8E7F5E"/>
        </a:lt2>
        <a:accent1>
          <a:srgbClr val="EBD2A5"/>
        </a:accent1>
        <a:accent2>
          <a:srgbClr val="A5C9A8"/>
        </a:accent2>
        <a:accent3>
          <a:srgbClr val="E4E0D7"/>
        </a:accent3>
        <a:accent4>
          <a:srgbClr val="270E0D"/>
        </a:accent4>
        <a:accent5>
          <a:srgbClr val="F3E5CF"/>
        </a:accent5>
        <a:accent6>
          <a:srgbClr val="95B698"/>
        </a:accent6>
        <a:hlink>
          <a:srgbClr val="C68510"/>
        </a:hlink>
        <a:folHlink>
          <a:srgbClr val="E5A87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имоно 8">
        <a:dk1>
          <a:srgbClr val="000000"/>
        </a:dk1>
        <a:lt1>
          <a:srgbClr val="F0EED8"/>
        </a:lt1>
        <a:dk2>
          <a:srgbClr val="666729"/>
        </a:dk2>
        <a:lt2>
          <a:srgbClr val="3F3B19"/>
        </a:lt2>
        <a:accent1>
          <a:srgbClr val="E9D47D"/>
        </a:accent1>
        <a:accent2>
          <a:srgbClr val="D4DD91"/>
        </a:accent2>
        <a:accent3>
          <a:srgbClr val="F6F5E9"/>
        </a:accent3>
        <a:accent4>
          <a:srgbClr val="000000"/>
        </a:accent4>
        <a:accent5>
          <a:srgbClr val="F2E6BF"/>
        </a:accent5>
        <a:accent6>
          <a:srgbClr val="C0C883"/>
        </a:accent6>
        <a:hlink>
          <a:srgbClr val="9D943F"/>
        </a:hlink>
        <a:folHlink>
          <a:srgbClr val="C9C17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Скругленный">
  <a:themeElements>
    <a:clrScheme name="Скругленный 1">
      <a:dk1>
        <a:srgbClr val="000000"/>
      </a:dk1>
      <a:lt1>
        <a:srgbClr val="FFFFFF"/>
      </a:lt1>
      <a:dk2>
        <a:srgbClr val="FFFFFF"/>
      </a:dk2>
      <a:lt2>
        <a:srgbClr val="669999"/>
      </a:lt2>
      <a:accent1>
        <a:srgbClr val="99CCFF"/>
      </a:accent1>
      <a:accent2>
        <a:srgbClr val="9999FF"/>
      </a:accent2>
      <a:accent3>
        <a:srgbClr val="FFFFFF"/>
      </a:accent3>
      <a:accent4>
        <a:srgbClr val="000000"/>
      </a:accent4>
      <a:accent5>
        <a:srgbClr val="CAE2FF"/>
      </a:accent5>
      <a:accent6>
        <a:srgbClr val="8A8AE7"/>
      </a:accent6>
      <a:hlink>
        <a:srgbClr val="996666"/>
      </a:hlink>
      <a:folHlink>
        <a:srgbClr val="6666CC"/>
      </a:folHlink>
    </a:clrScheme>
    <a:fontScheme name="Скругленный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Скругленный 1">
        <a:dk1>
          <a:srgbClr val="000000"/>
        </a:dk1>
        <a:lt1>
          <a:srgbClr val="FFFFFF"/>
        </a:lt1>
        <a:dk2>
          <a:srgbClr val="FFFFFF"/>
        </a:dk2>
        <a:lt2>
          <a:srgbClr val="669999"/>
        </a:lt2>
        <a:accent1>
          <a:srgbClr val="99CCFF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8A8AE7"/>
        </a:accent6>
        <a:hlink>
          <a:srgbClr val="996666"/>
        </a:hlink>
        <a:folHlink>
          <a:srgbClr val="66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кругленный 2">
        <a:dk1>
          <a:srgbClr val="000000"/>
        </a:dk1>
        <a:lt1>
          <a:srgbClr val="FFFFFF"/>
        </a:lt1>
        <a:dk2>
          <a:srgbClr val="FFFFFF"/>
        </a:dk2>
        <a:lt2>
          <a:srgbClr val="817F3F"/>
        </a:lt2>
        <a:accent1>
          <a:srgbClr val="FFCC00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8A00"/>
        </a:accent6>
        <a:hlink>
          <a:srgbClr val="996666"/>
        </a:hlink>
        <a:folHlink>
          <a:srgbClr val="C9450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кругленный 3">
        <a:dk1>
          <a:srgbClr val="CC6600"/>
        </a:dk1>
        <a:lt1>
          <a:srgbClr val="FFFFFF"/>
        </a:lt1>
        <a:dk2>
          <a:srgbClr val="800000"/>
        </a:dk2>
        <a:lt2>
          <a:srgbClr val="FFFFFF"/>
        </a:lt2>
        <a:accent1>
          <a:srgbClr val="FF6600"/>
        </a:accent1>
        <a:accent2>
          <a:srgbClr val="33CCCC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2DB9B9"/>
        </a:accent6>
        <a:hlink>
          <a:srgbClr val="99FF33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ругленный 4">
        <a:dk1>
          <a:srgbClr val="993300"/>
        </a:dk1>
        <a:lt1>
          <a:srgbClr val="FFFFFF"/>
        </a:lt1>
        <a:dk2>
          <a:srgbClr val="431A01"/>
        </a:dk2>
        <a:lt2>
          <a:srgbClr val="FFFFFF"/>
        </a:lt2>
        <a:accent1>
          <a:srgbClr val="FFCC00"/>
        </a:accent1>
        <a:accent2>
          <a:srgbClr val="FF9966"/>
        </a:accent2>
        <a:accent3>
          <a:srgbClr val="B0ABAA"/>
        </a:accent3>
        <a:accent4>
          <a:srgbClr val="DADADA"/>
        </a:accent4>
        <a:accent5>
          <a:srgbClr val="FFE2AA"/>
        </a:accent5>
        <a:accent6>
          <a:srgbClr val="E78A5C"/>
        </a:accent6>
        <a:hlink>
          <a:srgbClr val="FF6600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ругленный 5">
        <a:dk1>
          <a:srgbClr val="75878B"/>
        </a:dk1>
        <a:lt1>
          <a:srgbClr val="FFFFFF"/>
        </a:lt1>
        <a:dk2>
          <a:srgbClr val="260000"/>
        </a:dk2>
        <a:lt2>
          <a:srgbClr val="FFFFFF"/>
        </a:lt2>
        <a:accent1>
          <a:srgbClr val="0099CC"/>
        </a:accent1>
        <a:accent2>
          <a:srgbClr val="FF3300"/>
        </a:accent2>
        <a:accent3>
          <a:srgbClr val="ACAAAA"/>
        </a:accent3>
        <a:accent4>
          <a:srgbClr val="DADADA"/>
        </a:accent4>
        <a:accent5>
          <a:srgbClr val="AACAE2"/>
        </a:accent5>
        <a:accent6>
          <a:srgbClr val="E72D00"/>
        </a:accent6>
        <a:hlink>
          <a:srgbClr val="FFCC00"/>
        </a:hlink>
        <a:folHlink>
          <a:srgbClr val="CC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ругленный 6">
        <a:dk1>
          <a:srgbClr val="666699"/>
        </a:dk1>
        <a:lt1>
          <a:srgbClr val="FFFFFF"/>
        </a:lt1>
        <a:dk2>
          <a:srgbClr val="000000"/>
        </a:dk2>
        <a:lt2>
          <a:srgbClr val="FFFFFF"/>
        </a:lt2>
        <a:accent1>
          <a:srgbClr val="9966FF"/>
        </a:accent1>
        <a:accent2>
          <a:srgbClr val="99CCFF"/>
        </a:accent2>
        <a:accent3>
          <a:srgbClr val="AAAAAA"/>
        </a:accent3>
        <a:accent4>
          <a:srgbClr val="DADADA"/>
        </a:accent4>
        <a:accent5>
          <a:srgbClr val="CAB8FF"/>
        </a:accent5>
        <a:accent6>
          <a:srgbClr val="8AB9E7"/>
        </a:accent6>
        <a:hlink>
          <a:srgbClr val="FFFFCC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ругленный 7">
        <a:dk1>
          <a:srgbClr val="666699"/>
        </a:dk1>
        <a:lt1>
          <a:srgbClr val="FFFFFF"/>
        </a:lt1>
        <a:dk2>
          <a:srgbClr val="2A2A40"/>
        </a:dk2>
        <a:lt2>
          <a:srgbClr val="FFFFFF"/>
        </a:lt2>
        <a:accent1>
          <a:srgbClr val="006699"/>
        </a:accent1>
        <a:accent2>
          <a:srgbClr val="CC9900"/>
        </a:accent2>
        <a:accent3>
          <a:srgbClr val="ACACAF"/>
        </a:accent3>
        <a:accent4>
          <a:srgbClr val="DADADA"/>
        </a:accent4>
        <a:accent5>
          <a:srgbClr val="AAB8CA"/>
        </a:accent5>
        <a:accent6>
          <a:srgbClr val="B98A00"/>
        </a:accent6>
        <a:hlink>
          <a:srgbClr val="CC6600"/>
        </a:hlink>
        <a:folHlink>
          <a:srgbClr val="6C948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ругленный 8">
        <a:dk1>
          <a:srgbClr val="BECBD8"/>
        </a:dk1>
        <a:lt1>
          <a:srgbClr val="FFFFFF"/>
        </a:lt1>
        <a:dk2>
          <a:srgbClr val="2B335B"/>
        </a:dk2>
        <a:lt2>
          <a:srgbClr val="FFFFFF"/>
        </a:lt2>
        <a:accent1>
          <a:srgbClr val="0099CC"/>
        </a:accent1>
        <a:accent2>
          <a:srgbClr val="B5DBE3"/>
        </a:accent2>
        <a:accent3>
          <a:srgbClr val="ACADB5"/>
        </a:accent3>
        <a:accent4>
          <a:srgbClr val="DADADA"/>
        </a:accent4>
        <a:accent5>
          <a:srgbClr val="AACAE2"/>
        </a:accent5>
        <a:accent6>
          <a:srgbClr val="A4C6CE"/>
        </a:accent6>
        <a:hlink>
          <a:srgbClr val="FFCC00"/>
        </a:hlink>
        <a:folHlink>
          <a:srgbClr val="58648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ругленный 9">
        <a:dk1>
          <a:srgbClr val="3333FF"/>
        </a:dk1>
        <a:lt1>
          <a:srgbClr val="FFFFFF"/>
        </a:lt1>
        <a:dk2>
          <a:srgbClr val="000099"/>
        </a:dk2>
        <a:lt2>
          <a:srgbClr val="FFFFFF"/>
        </a:lt2>
        <a:accent1>
          <a:srgbClr val="339966"/>
        </a:accent1>
        <a:accent2>
          <a:srgbClr val="9999FF"/>
        </a:accent2>
        <a:accent3>
          <a:srgbClr val="AAAACA"/>
        </a:accent3>
        <a:accent4>
          <a:srgbClr val="DADADA"/>
        </a:accent4>
        <a:accent5>
          <a:srgbClr val="ADCAB8"/>
        </a:accent5>
        <a:accent6>
          <a:srgbClr val="8A8AE7"/>
        </a:accent6>
        <a:hlink>
          <a:srgbClr val="FFFF99"/>
        </a:hlink>
        <a:folHlink>
          <a:srgbClr val="17A0D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ругленный 10">
        <a:dk1>
          <a:srgbClr val="808000"/>
        </a:dk1>
        <a:lt1>
          <a:srgbClr val="FFFFFF"/>
        </a:lt1>
        <a:dk2>
          <a:srgbClr val="354418"/>
        </a:dk2>
        <a:lt2>
          <a:srgbClr val="FFFFFF"/>
        </a:lt2>
        <a:accent1>
          <a:srgbClr val="60897C"/>
        </a:accent1>
        <a:accent2>
          <a:srgbClr val="99CC00"/>
        </a:accent2>
        <a:accent3>
          <a:srgbClr val="AEB0AB"/>
        </a:accent3>
        <a:accent4>
          <a:srgbClr val="DADADA"/>
        </a:accent4>
        <a:accent5>
          <a:srgbClr val="B6C4BF"/>
        </a:accent5>
        <a:accent6>
          <a:srgbClr val="8AB900"/>
        </a:accent6>
        <a:hlink>
          <a:srgbClr val="CCCC00"/>
        </a:hlink>
        <a:folHlink>
          <a:srgbClr val="66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Студия">
  <a:themeElements>
    <a:clrScheme name="Студия 1">
      <a:dk1>
        <a:srgbClr val="000000"/>
      </a:dk1>
      <a:lt1>
        <a:srgbClr val="FFFFFF"/>
      </a:lt1>
      <a:dk2>
        <a:srgbClr val="336666"/>
      </a:dk2>
      <a:lt2>
        <a:srgbClr val="CCCC99"/>
      </a:lt2>
      <a:accent1>
        <a:srgbClr val="97CDCC"/>
      </a:accent1>
      <a:accent2>
        <a:srgbClr val="D6E0E0"/>
      </a:accent2>
      <a:accent3>
        <a:srgbClr val="FFFFFF"/>
      </a:accent3>
      <a:accent4>
        <a:srgbClr val="000000"/>
      </a:accent4>
      <a:accent5>
        <a:srgbClr val="C9E3E2"/>
      </a:accent5>
      <a:accent6>
        <a:srgbClr val="C2CBCB"/>
      </a:accent6>
      <a:hlink>
        <a:srgbClr val="99CC00"/>
      </a:hlink>
      <a:folHlink>
        <a:srgbClr val="336666"/>
      </a:folHlink>
    </a:clrScheme>
    <a:fontScheme name="Студия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Студия 1">
        <a:dk1>
          <a:srgbClr val="000000"/>
        </a:dk1>
        <a:lt1>
          <a:srgbClr val="FFFFFF"/>
        </a:lt1>
        <a:dk2>
          <a:srgbClr val="336666"/>
        </a:dk2>
        <a:lt2>
          <a:srgbClr val="CCCC99"/>
        </a:lt2>
        <a:accent1>
          <a:srgbClr val="97CDCC"/>
        </a:accent1>
        <a:accent2>
          <a:srgbClr val="D6E0E0"/>
        </a:accent2>
        <a:accent3>
          <a:srgbClr val="FFFFFF"/>
        </a:accent3>
        <a:accent4>
          <a:srgbClr val="000000"/>
        </a:accent4>
        <a:accent5>
          <a:srgbClr val="C9E3E2"/>
        </a:accent5>
        <a:accent6>
          <a:srgbClr val="C2CBCB"/>
        </a:accent6>
        <a:hlink>
          <a:srgbClr val="99CC00"/>
        </a:hlink>
        <a:folHlink>
          <a:srgbClr val="3366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тудия 2">
        <a:dk1>
          <a:srgbClr val="000000"/>
        </a:dk1>
        <a:lt1>
          <a:srgbClr val="FFFFFF"/>
        </a:lt1>
        <a:dk2>
          <a:srgbClr val="3732A0"/>
        </a:dk2>
        <a:lt2>
          <a:srgbClr val="666699"/>
        </a:lt2>
        <a:accent1>
          <a:srgbClr val="CCCCFF"/>
        </a:accent1>
        <a:accent2>
          <a:srgbClr val="009999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008A8A"/>
        </a:accent6>
        <a:hlink>
          <a:srgbClr val="3366CC"/>
        </a:hlink>
        <a:folHlink>
          <a:srgbClr val="9094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тудия 3">
        <a:dk1>
          <a:srgbClr val="000000"/>
        </a:dk1>
        <a:lt1>
          <a:srgbClr val="FFFFFF"/>
        </a:lt1>
        <a:dk2>
          <a:srgbClr val="CD0505"/>
        </a:dk2>
        <a:lt2>
          <a:srgbClr val="5F5F5F"/>
        </a:lt2>
        <a:accent1>
          <a:srgbClr val="D2D5DE"/>
        </a:accent1>
        <a:accent2>
          <a:srgbClr val="D55757"/>
        </a:accent2>
        <a:accent3>
          <a:srgbClr val="FFFFFF"/>
        </a:accent3>
        <a:accent4>
          <a:srgbClr val="000000"/>
        </a:accent4>
        <a:accent5>
          <a:srgbClr val="E5E7EC"/>
        </a:accent5>
        <a:accent6>
          <a:srgbClr val="C14E4E"/>
        </a:accent6>
        <a:hlink>
          <a:srgbClr val="F42D1E"/>
        </a:hlink>
        <a:folHlink>
          <a:srgbClr val="7C849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тудия 4">
        <a:dk1>
          <a:srgbClr val="000000"/>
        </a:dk1>
        <a:lt1>
          <a:srgbClr val="FFFFFF"/>
        </a:lt1>
        <a:dk2>
          <a:srgbClr val="551A07"/>
        </a:dk2>
        <a:lt2>
          <a:srgbClr val="CC3300"/>
        </a:lt2>
        <a:accent1>
          <a:srgbClr val="F4B400"/>
        </a:accent1>
        <a:accent2>
          <a:srgbClr val="993300"/>
        </a:accent2>
        <a:accent3>
          <a:srgbClr val="FFFFFF"/>
        </a:accent3>
        <a:accent4>
          <a:srgbClr val="000000"/>
        </a:accent4>
        <a:accent5>
          <a:srgbClr val="F8D6AA"/>
        </a:accent5>
        <a:accent6>
          <a:srgbClr val="8A2D00"/>
        </a:accent6>
        <a:hlink>
          <a:srgbClr val="FF33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тудия 5">
        <a:dk1>
          <a:srgbClr val="000000"/>
        </a:dk1>
        <a:lt1>
          <a:srgbClr val="FFFFFF"/>
        </a:lt1>
        <a:dk2>
          <a:srgbClr val="FF0000"/>
        </a:dk2>
        <a:lt2>
          <a:srgbClr val="FFCC00"/>
        </a:lt2>
        <a:accent1>
          <a:srgbClr val="66CCFF"/>
        </a:accent1>
        <a:accent2>
          <a:srgbClr val="009900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008A00"/>
        </a:accent6>
        <a:hlink>
          <a:srgbClr val="FF3300"/>
        </a:hlink>
        <a:folHlink>
          <a:srgbClr val="6600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тудия 6">
        <a:dk1>
          <a:srgbClr val="666633"/>
        </a:dk1>
        <a:lt1>
          <a:srgbClr val="FFFFFF"/>
        </a:lt1>
        <a:dk2>
          <a:srgbClr val="000000"/>
        </a:dk2>
        <a:lt2>
          <a:srgbClr val="CC3300"/>
        </a:lt2>
        <a:accent1>
          <a:srgbClr val="808000"/>
        </a:accent1>
        <a:accent2>
          <a:srgbClr val="FF9900"/>
        </a:accent2>
        <a:accent3>
          <a:srgbClr val="AAAAAA"/>
        </a:accent3>
        <a:accent4>
          <a:srgbClr val="DADADA"/>
        </a:accent4>
        <a:accent5>
          <a:srgbClr val="C0C0AA"/>
        </a:accent5>
        <a:accent6>
          <a:srgbClr val="E78A00"/>
        </a:accent6>
        <a:hlink>
          <a:srgbClr val="CC6600"/>
        </a:hlink>
        <a:folHlink>
          <a:srgbClr val="434B1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тудия 7">
        <a:dk1>
          <a:srgbClr val="766997"/>
        </a:dk1>
        <a:lt1>
          <a:srgbClr val="FFFFFF"/>
        </a:lt1>
        <a:dk2>
          <a:srgbClr val="530901"/>
        </a:dk2>
        <a:lt2>
          <a:srgbClr val="FFFFFF"/>
        </a:lt2>
        <a:accent1>
          <a:srgbClr val="FF3300"/>
        </a:accent1>
        <a:accent2>
          <a:srgbClr val="CC6600"/>
        </a:accent2>
        <a:accent3>
          <a:srgbClr val="B3AAAA"/>
        </a:accent3>
        <a:accent4>
          <a:srgbClr val="DADADA"/>
        </a:accent4>
        <a:accent5>
          <a:srgbClr val="FFADAA"/>
        </a:accent5>
        <a:accent6>
          <a:srgbClr val="B95C00"/>
        </a:accent6>
        <a:hlink>
          <a:srgbClr val="FF9900"/>
        </a:hlink>
        <a:folHlink>
          <a:srgbClr val="99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тудия 8">
        <a:dk1>
          <a:srgbClr val="666699"/>
        </a:dk1>
        <a:lt1>
          <a:srgbClr val="FFFFFF"/>
        </a:lt1>
        <a:dk2>
          <a:srgbClr val="4C004C"/>
        </a:dk2>
        <a:lt2>
          <a:srgbClr val="FFFFFF"/>
        </a:lt2>
        <a:accent1>
          <a:srgbClr val="0099CC"/>
        </a:accent1>
        <a:accent2>
          <a:srgbClr val="993366"/>
        </a:accent2>
        <a:accent3>
          <a:srgbClr val="B2AAB2"/>
        </a:accent3>
        <a:accent4>
          <a:srgbClr val="DADADA"/>
        </a:accent4>
        <a:accent5>
          <a:srgbClr val="AACAE2"/>
        </a:accent5>
        <a:accent6>
          <a:srgbClr val="8A2D5C"/>
        </a:accent6>
        <a:hlink>
          <a:srgbClr val="99CC00"/>
        </a:hlink>
        <a:folHlink>
          <a:srgbClr val="00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тудия 9">
        <a:dk1>
          <a:srgbClr val="565682"/>
        </a:dk1>
        <a:lt1>
          <a:srgbClr val="FFFFFF"/>
        </a:lt1>
        <a:dk2>
          <a:srgbClr val="1E1551"/>
        </a:dk2>
        <a:lt2>
          <a:srgbClr val="CCFFFF"/>
        </a:lt2>
        <a:accent1>
          <a:srgbClr val="33CCCC"/>
        </a:accent1>
        <a:accent2>
          <a:srgbClr val="009999"/>
        </a:accent2>
        <a:accent3>
          <a:srgbClr val="ABAAB3"/>
        </a:accent3>
        <a:accent4>
          <a:srgbClr val="DADADA"/>
        </a:accent4>
        <a:accent5>
          <a:srgbClr val="ADE2E2"/>
        </a:accent5>
        <a:accent6>
          <a:srgbClr val="008A8A"/>
        </a:accent6>
        <a:hlink>
          <a:srgbClr val="FF9900"/>
        </a:hlink>
        <a:folHlink>
          <a:srgbClr val="00598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тудия 10">
        <a:dk1>
          <a:srgbClr val="CCCC99"/>
        </a:dk1>
        <a:lt1>
          <a:srgbClr val="FFFFFF"/>
        </a:lt1>
        <a:dk2>
          <a:srgbClr val="2E5D5C"/>
        </a:dk2>
        <a:lt2>
          <a:srgbClr val="FFFFFF"/>
        </a:lt2>
        <a:accent1>
          <a:srgbClr val="0099CC"/>
        </a:accent1>
        <a:accent2>
          <a:srgbClr val="D6E0E0"/>
        </a:accent2>
        <a:accent3>
          <a:srgbClr val="ADB6B5"/>
        </a:accent3>
        <a:accent4>
          <a:srgbClr val="DADADA"/>
        </a:accent4>
        <a:accent5>
          <a:srgbClr val="AACAE2"/>
        </a:accent5>
        <a:accent6>
          <a:srgbClr val="C2CBCB"/>
        </a:accent6>
        <a:hlink>
          <a:srgbClr val="CCCC99"/>
        </a:hlink>
        <a:folHlink>
          <a:srgbClr val="428A8C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Салют">
  <a:themeElements>
    <a:clrScheme name="Салют 1">
      <a:dk1>
        <a:srgbClr val="AF273E"/>
      </a:dk1>
      <a:lt1>
        <a:srgbClr val="FFCC00"/>
      </a:lt1>
      <a:dk2>
        <a:srgbClr val="000000"/>
      </a:dk2>
      <a:lt2>
        <a:srgbClr val="FFFFFF"/>
      </a:lt2>
      <a:accent1>
        <a:srgbClr val="FF8B17"/>
      </a:accent1>
      <a:accent2>
        <a:srgbClr val="FFE103"/>
      </a:accent2>
      <a:accent3>
        <a:srgbClr val="AAAAAA"/>
      </a:accent3>
      <a:accent4>
        <a:srgbClr val="DAAE00"/>
      </a:accent4>
      <a:accent5>
        <a:srgbClr val="FFC4AB"/>
      </a:accent5>
      <a:accent6>
        <a:srgbClr val="E7CC02"/>
      </a:accent6>
      <a:hlink>
        <a:srgbClr val="FF3399"/>
      </a:hlink>
      <a:folHlink>
        <a:srgbClr val="FE1F08"/>
      </a:folHlink>
    </a:clrScheme>
    <a:fontScheme name="Салют">
      <a:majorFont>
        <a:latin typeface="Arial Black"/>
        <a:ea typeface=""/>
        <a:cs typeface=""/>
      </a:majorFont>
      <a:minorFont>
        <a:latin typeface="Arial Black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Салют 1">
        <a:dk1>
          <a:srgbClr val="AF273E"/>
        </a:dk1>
        <a:lt1>
          <a:srgbClr val="FFCC00"/>
        </a:lt1>
        <a:dk2>
          <a:srgbClr val="000000"/>
        </a:dk2>
        <a:lt2>
          <a:srgbClr val="FFFFFF"/>
        </a:lt2>
        <a:accent1>
          <a:srgbClr val="FF8B17"/>
        </a:accent1>
        <a:accent2>
          <a:srgbClr val="FFE103"/>
        </a:accent2>
        <a:accent3>
          <a:srgbClr val="AAAAAA"/>
        </a:accent3>
        <a:accent4>
          <a:srgbClr val="DAAE00"/>
        </a:accent4>
        <a:accent5>
          <a:srgbClr val="FFC4AB"/>
        </a:accent5>
        <a:accent6>
          <a:srgbClr val="E7CC02"/>
        </a:accent6>
        <a:hlink>
          <a:srgbClr val="FF3399"/>
        </a:hlink>
        <a:folHlink>
          <a:srgbClr val="FE1F0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алют 2">
        <a:dk1>
          <a:srgbClr val="0000A4"/>
        </a:dk1>
        <a:lt1>
          <a:srgbClr val="CCFFFF"/>
        </a:lt1>
        <a:dk2>
          <a:srgbClr val="000066"/>
        </a:dk2>
        <a:lt2>
          <a:srgbClr val="00FFFF"/>
        </a:lt2>
        <a:accent1>
          <a:srgbClr val="51B2E3"/>
        </a:accent1>
        <a:accent2>
          <a:srgbClr val="04E8AC"/>
        </a:accent2>
        <a:accent3>
          <a:srgbClr val="AAAAB8"/>
        </a:accent3>
        <a:accent4>
          <a:srgbClr val="AEDADA"/>
        </a:accent4>
        <a:accent5>
          <a:srgbClr val="B3D5EF"/>
        </a:accent5>
        <a:accent6>
          <a:srgbClr val="03D29B"/>
        </a:accent6>
        <a:hlink>
          <a:srgbClr val="FF3399"/>
        </a:hlink>
        <a:folHlink>
          <a:srgbClr val="8F5FD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алют 3">
        <a:dk1>
          <a:srgbClr val="9F237F"/>
        </a:dk1>
        <a:lt1>
          <a:srgbClr val="FFCC00"/>
        </a:lt1>
        <a:dk2>
          <a:srgbClr val="000000"/>
        </a:dk2>
        <a:lt2>
          <a:srgbClr val="FFFFFF"/>
        </a:lt2>
        <a:accent1>
          <a:srgbClr val="39A6DD"/>
        </a:accent1>
        <a:accent2>
          <a:srgbClr val="FF03E7"/>
        </a:accent2>
        <a:accent3>
          <a:srgbClr val="AAAAAA"/>
        </a:accent3>
        <a:accent4>
          <a:srgbClr val="DAAE00"/>
        </a:accent4>
        <a:accent5>
          <a:srgbClr val="AED0EB"/>
        </a:accent5>
        <a:accent6>
          <a:srgbClr val="E702D1"/>
        </a:accent6>
        <a:hlink>
          <a:srgbClr val="FF3399"/>
        </a:hlink>
        <a:folHlink>
          <a:srgbClr val="753BC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алют 4">
        <a:dk1>
          <a:srgbClr val="00603B"/>
        </a:dk1>
        <a:lt1>
          <a:srgbClr val="FFCC00"/>
        </a:lt1>
        <a:dk2>
          <a:srgbClr val="000000"/>
        </a:dk2>
        <a:lt2>
          <a:srgbClr val="FFFFFF"/>
        </a:lt2>
        <a:accent1>
          <a:srgbClr val="39A6DD"/>
        </a:accent1>
        <a:accent2>
          <a:srgbClr val="07FB18"/>
        </a:accent2>
        <a:accent3>
          <a:srgbClr val="AAAAAA"/>
        </a:accent3>
        <a:accent4>
          <a:srgbClr val="DAAE00"/>
        </a:accent4>
        <a:accent5>
          <a:srgbClr val="AED0EB"/>
        </a:accent5>
        <a:accent6>
          <a:srgbClr val="06E315"/>
        </a:accent6>
        <a:hlink>
          <a:srgbClr val="FF3399"/>
        </a:hlink>
        <a:folHlink>
          <a:srgbClr val="753BC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алют 5">
        <a:dk1>
          <a:srgbClr val="FF6600"/>
        </a:dk1>
        <a:lt1>
          <a:srgbClr val="FFFFFF"/>
        </a:lt1>
        <a:dk2>
          <a:srgbClr val="003366"/>
        </a:dk2>
        <a:lt2>
          <a:srgbClr val="FFFFFF"/>
        </a:lt2>
        <a:accent1>
          <a:srgbClr val="FF99FF"/>
        </a:accent1>
        <a:accent2>
          <a:srgbClr val="FFFF99"/>
        </a:accent2>
        <a:accent3>
          <a:srgbClr val="AAADB8"/>
        </a:accent3>
        <a:accent4>
          <a:srgbClr val="DADADA"/>
        </a:accent4>
        <a:accent5>
          <a:srgbClr val="FFCAFF"/>
        </a:accent5>
        <a:accent6>
          <a:srgbClr val="E7E78A"/>
        </a:accent6>
        <a:hlink>
          <a:srgbClr val="FF3399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алют 6">
        <a:dk1>
          <a:srgbClr val="000000"/>
        </a:dk1>
        <a:lt1>
          <a:srgbClr val="FFFFFF"/>
        </a:lt1>
        <a:dk2>
          <a:srgbClr val="993366"/>
        </a:dk2>
        <a:lt2>
          <a:srgbClr val="CCFFFF"/>
        </a:lt2>
        <a:accent1>
          <a:srgbClr val="CCECFF"/>
        </a:accent1>
        <a:accent2>
          <a:srgbClr val="FFFF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E7E78A"/>
        </a:accent6>
        <a:hlink>
          <a:srgbClr val="FFCCFF"/>
        </a:hlink>
        <a:folHlink>
          <a:srgbClr val="FFCC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Равновесие">
  <a:themeElements>
    <a:clrScheme name="Равновесие 1">
      <a:dk1>
        <a:srgbClr val="663300"/>
      </a:dk1>
      <a:lt1>
        <a:srgbClr val="FFFFFF"/>
      </a:lt1>
      <a:dk2>
        <a:srgbClr val="996600"/>
      </a:dk2>
      <a:lt2>
        <a:srgbClr val="DBBD71"/>
      </a:lt2>
      <a:accent1>
        <a:srgbClr val="F8A500"/>
      </a:accent1>
      <a:accent2>
        <a:srgbClr val="808000"/>
      </a:accent2>
      <a:accent3>
        <a:srgbClr val="CAB8AA"/>
      </a:accent3>
      <a:accent4>
        <a:srgbClr val="DADADA"/>
      </a:accent4>
      <a:accent5>
        <a:srgbClr val="FBCFAA"/>
      </a:accent5>
      <a:accent6>
        <a:srgbClr val="737300"/>
      </a:accent6>
      <a:hlink>
        <a:srgbClr val="FFCC66"/>
      </a:hlink>
      <a:folHlink>
        <a:srgbClr val="CCA500"/>
      </a:folHlink>
    </a:clrScheme>
    <a:fontScheme name="Равновесие">
      <a:majorFont>
        <a:latin typeface="Arial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Равновесие 1">
        <a:dk1>
          <a:srgbClr val="663300"/>
        </a:dk1>
        <a:lt1>
          <a:srgbClr val="FFFFFF"/>
        </a:lt1>
        <a:dk2>
          <a:srgbClr val="996600"/>
        </a:dk2>
        <a:lt2>
          <a:srgbClr val="DBBD71"/>
        </a:lt2>
        <a:accent1>
          <a:srgbClr val="F8A500"/>
        </a:accent1>
        <a:accent2>
          <a:srgbClr val="808000"/>
        </a:accent2>
        <a:accent3>
          <a:srgbClr val="CAB8AA"/>
        </a:accent3>
        <a:accent4>
          <a:srgbClr val="DADADA"/>
        </a:accent4>
        <a:accent5>
          <a:srgbClr val="FBCFAA"/>
        </a:accent5>
        <a:accent6>
          <a:srgbClr val="737300"/>
        </a:accent6>
        <a:hlink>
          <a:srgbClr val="FFCC66"/>
        </a:hlink>
        <a:folHlink>
          <a:srgbClr val="CCA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2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CC66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B8AA"/>
        </a:accent5>
        <a:accent6>
          <a:srgbClr val="AC6D56"/>
        </a:accent6>
        <a:hlink>
          <a:srgbClr val="FFFF99"/>
        </a:hlink>
        <a:folHlink>
          <a:srgbClr val="E5B32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3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2EB62E"/>
        </a:accent1>
        <a:accent2>
          <a:srgbClr val="527C3A"/>
        </a:accent2>
        <a:accent3>
          <a:srgbClr val="B2B9AC"/>
        </a:accent3>
        <a:accent4>
          <a:srgbClr val="DADADA"/>
        </a:accent4>
        <a:accent5>
          <a:srgbClr val="ADD7AD"/>
        </a:accent5>
        <a:accent6>
          <a:srgbClr val="497034"/>
        </a:accent6>
        <a:hlink>
          <a:srgbClr val="DDD8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4">
        <a:dk1>
          <a:srgbClr val="005A58"/>
        </a:dk1>
        <a:lt1>
          <a:srgbClr val="FFFFFF"/>
        </a:lt1>
        <a:dk2>
          <a:srgbClr val="00716E"/>
        </a:dk2>
        <a:lt2>
          <a:srgbClr val="FFFF99"/>
        </a:lt2>
        <a:accent1>
          <a:srgbClr val="2DB3B0"/>
        </a:accent1>
        <a:accent2>
          <a:srgbClr val="6D6FC7"/>
        </a:accent2>
        <a:accent3>
          <a:srgbClr val="AABBBA"/>
        </a:accent3>
        <a:accent4>
          <a:srgbClr val="DADADA"/>
        </a:accent4>
        <a:accent5>
          <a:srgbClr val="ADD6D4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336699"/>
        </a:accent1>
        <a:accent2>
          <a:srgbClr val="00B000"/>
        </a:accent2>
        <a:accent3>
          <a:srgbClr val="ACB3C1"/>
        </a:accent3>
        <a:accent4>
          <a:srgbClr val="DADADA"/>
        </a:accent4>
        <a:accent5>
          <a:srgbClr val="ADB8CA"/>
        </a:accent5>
        <a:accent6>
          <a:srgbClr val="009F00"/>
        </a:accent6>
        <a:hlink>
          <a:srgbClr val="00CCFF"/>
        </a:hlink>
        <a:folHlink>
          <a:srgbClr val="B5FFF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6">
        <a:dk1>
          <a:srgbClr val="2F2D25"/>
        </a:dk1>
        <a:lt1>
          <a:srgbClr val="FFFFFF"/>
        </a:lt1>
        <a:dk2>
          <a:srgbClr val="656151"/>
        </a:dk2>
        <a:lt2>
          <a:srgbClr val="FFFFCC"/>
        </a:lt2>
        <a:accent1>
          <a:srgbClr val="818173"/>
        </a:accent1>
        <a:accent2>
          <a:srgbClr val="809EA8"/>
        </a:accent2>
        <a:accent3>
          <a:srgbClr val="B8B7B3"/>
        </a:accent3>
        <a:accent4>
          <a:srgbClr val="DADADA"/>
        </a:accent4>
        <a:accent5>
          <a:srgbClr val="C1C1BC"/>
        </a:accent5>
        <a:accent6>
          <a:srgbClr val="738F98"/>
        </a:accent6>
        <a:hlink>
          <a:srgbClr val="E2C86A"/>
        </a:hlink>
        <a:folHlink>
          <a:srgbClr val="B7B6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7">
        <a:dk1>
          <a:srgbClr val="B4AF80"/>
        </a:dk1>
        <a:lt1>
          <a:srgbClr val="FFFFFF"/>
        </a:lt1>
        <a:dk2>
          <a:srgbClr val="C8C6A2"/>
        </a:dk2>
        <a:lt2>
          <a:srgbClr val="827F4C"/>
        </a:lt2>
        <a:accent1>
          <a:srgbClr val="7C784E"/>
        </a:accent1>
        <a:accent2>
          <a:srgbClr val="A2A4AC"/>
        </a:accent2>
        <a:accent3>
          <a:srgbClr val="E0DFCE"/>
        </a:accent3>
        <a:accent4>
          <a:srgbClr val="DADADA"/>
        </a:accent4>
        <a:accent5>
          <a:srgbClr val="BFBEB2"/>
        </a:accent5>
        <a:accent6>
          <a:srgbClr val="92949B"/>
        </a:accent6>
        <a:hlink>
          <a:srgbClr val="33CCCC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8">
        <a:dk1>
          <a:srgbClr val="000000"/>
        </a:dk1>
        <a:lt1>
          <a:srgbClr val="DDDDDD"/>
        </a:lt1>
        <a:dk2>
          <a:srgbClr val="000000"/>
        </a:dk2>
        <a:lt2>
          <a:srgbClr val="B8B7D1"/>
        </a:lt2>
        <a:accent1>
          <a:srgbClr val="F1F0F4"/>
        </a:accent1>
        <a:accent2>
          <a:srgbClr val="C1BCFC"/>
        </a:accent2>
        <a:accent3>
          <a:srgbClr val="EBEBEB"/>
        </a:accent3>
        <a:accent4>
          <a:srgbClr val="000000"/>
        </a:accent4>
        <a:accent5>
          <a:srgbClr val="F7F6F8"/>
        </a:accent5>
        <a:accent6>
          <a:srgbClr val="AFAAE4"/>
        </a:accent6>
        <a:hlink>
          <a:srgbClr val="5454C6"/>
        </a:hlink>
        <a:folHlink>
          <a:srgbClr val="6A6F8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Равновесие 9">
        <a:dk1>
          <a:srgbClr val="000000"/>
        </a:dk1>
        <a:lt1>
          <a:srgbClr val="FFFFFF"/>
        </a:lt1>
        <a:dk2>
          <a:srgbClr val="00A29E"/>
        </a:dk2>
        <a:lt2>
          <a:srgbClr val="CBCBCB"/>
        </a:lt2>
        <a:accent1>
          <a:srgbClr val="E5E5FF"/>
        </a:accent1>
        <a:accent2>
          <a:srgbClr val="79CD6B"/>
        </a:accent2>
        <a:accent3>
          <a:srgbClr val="FFFFFF"/>
        </a:accent3>
        <a:accent4>
          <a:srgbClr val="000000"/>
        </a:accent4>
        <a:accent5>
          <a:srgbClr val="F0F0FF"/>
        </a:accent5>
        <a:accent6>
          <a:srgbClr val="6DBA60"/>
        </a:accent6>
        <a:hlink>
          <a:srgbClr val="4477DE"/>
        </a:hlink>
        <a:folHlink>
          <a:srgbClr val="65498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Каскад">
  <a:themeElements>
    <a:clrScheme name="Каскад 4">
      <a:dk1>
        <a:srgbClr val="FFFFCC"/>
      </a:dk1>
      <a:lt1>
        <a:srgbClr val="FFFFFF"/>
      </a:lt1>
      <a:dk2>
        <a:srgbClr val="000066"/>
      </a:dk2>
      <a:lt2>
        <a:srgbClr val="FFFFFF"/>
      </a:lt2>
      <a:accent1>
        <a:srgbClr val="0078F0"/>
      </a:accent1>
      <a:accent2>
        <a:srgbClr val="CCECFF"/>
      </a:accent2>
      <a:accent3>
        <a:srgbClr val="AAAAB8"/>
      </a:accent3>
      <a:accent4>
        <a:srgbClr val="DADADA"/>
      </a:accent4>
      <a:accent5>
        <a:srgbClr val="AABEF6"/>
      </a:accent5>
      <a:accent6>
        <a:srgbClr val="B9D6E7"/>
      </a:accent6>
      <a:hlink>
        <a:srgbClr val="3399FF"/>
      </a:hlink>
      <a:folHlink>
        <a:srgbClr val="FFCC00"/>
      </a:folHlink>
    </a:clrScheme>
    <a:fontScheme name="Каскад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Каскад 1">
        <a:dk1>
          <a:srgbClr val="C0C0C0"/>
        </a:dk1>
        <a:lt1>
          <a:srgbClr val="FFFFFF"/>
        </a:lt1>
        <a:dk2>
          <a:srgbClr val="000000"/>
        </a:dk2>
        <a:lt2>
          <a:srgbClr val="FFFFFF"/>
        </a:lt2>
        <a:accent1>
          <a:srgbClr val="FF3300"/>
        </a:accent1>
        <a:accent2>
          <a:srgbClr val="666699"/>
        </a:accent2>
        <a:accent3>
          <a:srgbClr val="AAAAAA"/>
        </a:accent3>
        <a:accent4>
          <a:srgbClr val="DADADA"/>
        </a:accent4>
        <a:accent5>
          <a:srgbClr val="FFADAA"/>
        </a:accent5>
        <a:accent6>
          <a:srgbClr val="5C5C8A"/>
        </a:accent6>
        <a:hlink>
          <a:srgbClr val="FFFF99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аскад 2">
        <a:dk1>
          <a:srgbClr val="CC99FF"/>
        </a:dk1>
        <a:lt1>
          <a:srgbClr val="FFFFFF"/>
        </a:lt1>
        <a:dk2>
          <a:srgbClr val="400040"/>
        </a:dk2>
        <a:lt2>
          <a:srgbClr val="FFFFFF"/>
        </a:lt2>
        <a:accent1>
          <a:srgbClr val="FF66FF"/>
        </a:accent1>
        <a:accent2>
          <a:srgbClr val="CC00CC"/>
        </a:accent2>
        <a:accent3>
          <a:srgbClr val="AFAAAF"/>
        </a:accent3>
        <a:accent4>
          <a:srgbClr val="DADADA"/>
        </a:accent4>
        <a:accent5>
          <a:srgbClr val="FFB8FF"/>
        </a:accent5>
        <a:accent6>
          <a:srgbClr val="B900B9"/>
        </a:accent6>
        <a:hlink>
          <a:srgbClr val="FF7C80"/>
        </a:hlink>
        <a:folHlink>
          <a:srgbClr val="9900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аскад 3">
        <a:dk1>
          <a:srgbClr val="CC99FF"/>
        </a:dk1>
        <a:lt1>
          <a:srgbClr val="FFFFFF"/>
        </a:lt1>
        <a:dk2>
          <a:srgbClr val="34022D"/>
        </a:dk2>
        <a:lt2>
          <a:srgbClr val="FFFFFF"/>
        </a:lt2>
        <a:accent1>
          <a:srgbClr val="775EC8"/>
        </a:accent1>
        <a:accent2>
          <a:srgbClr val="9933FF"/>
        </a:accent2>
        <a:accent3>
          <a:srgbClr val="AEAAAD"/>
        </a:accent3>
        <a:accent4>
          <a:srgbClr val="DADADA"/>
        </a:accent4>
        <a:accent5>
          <a:srgbClr val="BDB6E0"/>
        </a:accent5>
        <a:accent6>
          <a:srgbClr val="8A2DE7"/>
        </a:accent6>
        <a:hlink>
          <a:srgbClr val="993366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аскад 4">
        <a:dk1>
          <a:srgbClr val="FFFFCC"/>
        </a:dk1>
        <a:lt1>
          <a:srgbClr val="FFFFFF"/>
        </a:lt1>
        <a:dk2>
          <a:srgbClr val="000066"/>
        </a:dk2>
        <a:lt2>
          <a:srgbClr val="FFFFFF"/>
        </a:lt2>
        <a:accent1>
          <a:srgbClr val="0078F0"/>
        </a:accent1>
        <a:accent2>
          <a:srgbClr val="CCECFF"/>
        </a:accent2>
        <a:accent3>
          <a:srgbClr val="AAAAB8"/>
        </a:accent3>
        <a:accent4>
          <a:srgbClr val="DADADA"/>
        </a:accent4>
        <a:accent5>
          <a:srgbClr val="AABEF6"/>
        </a:accent5>
        <a:accent6>
          <a:srgbClr val="B9D6E7"/>
        </a:accent6>
        <a:hlink>
          <a:srgbClr val="3399FF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аскад 5">
        <a:dk1>
          <a:srgbClr val="00FFFF"/>
        </a:dk1>
        <a:lt1>
          <a:srgbClr val="FFFFFF"/>
        </a:lt1>
        <a:dk2>
          <a:srgbClr val="4E009C"/>
        </a:dk2>
        <a:lt2>
          <a:srgbClr val="FFFFFF"/>
        </a:lt2>
        <a:accent1>
          <a:srgbClr val="00A8A4"/>
        </a:accent1>
        <a:accent2>
          <a:srgbClr val="3399FF"/>
        </a:accent2>
        <a:accent3>
          <a:srgbClr val="B2AACB"/>
        </a:accent3>
        <a:accent4>
          <a:srgbClr val="DADADA"/>
        </a:accent4>
        <a:accent5>
          <a:srgbClr val="AAD1CF"/>
        </a:accent5>
        <a:accent6>
          <a:srgbClr val="2D8AE7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аскад 6">
        <a:dk1>
          <a:srgbClr val="CCCC33"/>
        </a:dk1>
        <a:lt1>
          <a:srgbClr val="FFFFFF"/>
        </a:lt1>
        <a:dk2>
          <a:srgbClr val="003300"/>
        </a:dk2>
        <a:lt2>
          <a:srgbClr val="FFFFCC"/>
        </a:lt2>
        <a:accent1>
          <a:srgbClr val="008000"/>
        </a:accent1>
        <a:accent2>
          <a:srgbClr val="669900"/>
        </a:accent2>
        <a:accent3>
          <a:srgbClr val="AAADAA"/>
        </a:accent3>
        <a:accent4>
          <a:srgbClr val="DADADA"/>
        </a:accent4>
        <a:accent5>
          <a:srgbClr val="AAC0AA"/>
        </a:accent5>
        <a:accent6>
          <a:srgbClr val="5C8A00"/>
        </a:accent6>
        <a:hlink>
          <a:srgbClr val="FF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аскад 7">
        <a:dk1>
          <a:srgbClr val="CCCC99"/>
        </a:dk1>
        <a:lt1>
          <a:srgbClr val="FFFFFF"/>
        </a:lt1>
        <a:dk2>
          <a:srgbClr val="800000"/>
        </a:dk2>
        <a:lt2>
          <a:srgbClr val="FFFFFF"/>
        </a:lt2>
        <a:accent1>
          <a:srgbClr val="CC9900"/>
        </a:accent1>
        <a:accent2>
          <a:srgbClr val="996633"/>
        </a:accent2>
        <a:accent3>
          <a:srgbClr val="C0AAAA"/>
        </a:accent3>
        <a:accent4>
          <a:srgbClr val="DADADA"/>
        </a:accent4>
        <a:accent5>
          <a:srgbClr val="E2CAAA"/>
        </a:accent5>
        <a:accent6>
          <a:srgbClr val="8A5C2D"/>
        </a:accent6>
        <a:hlink>
          <a:srgbClr val="FFFFCC"/>
        </a:hlink>
        <a:folHlink>
          <a:srgbClr val="DDD8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аскад 8">
        <a:dk1>
          <a:srgbClr val="204162"/>
        </a:dk1>
        <a:lt1>
          <a:srgbClr val="FFFFFF"/>
        </a:lt1>
        <a:dk2>
          <a:srgbClr val="204162"/>
        </a:dk2>
        <a:lt2>
          <a:srgbClr val="003300"/>
        </a:lt2>
        <a:accent1>
          <a:srgbClr val="99CC00"/>
        </a:accent1>
        <a:accent2>
          <a:srgbClr val="336633"/>
        </a:accent2>
        <a:accent3>
          <a:srgbClr val="FFFFFF"/>
        </a:accent3>
        <a:accent4>
          <a:srgbClr val="1A3653"/>
        </a:accent4>
        <a:accent5>
          <a:srgbClr val="CAE2AA"/>
        </a:accent5>
        <a:accent6>
          <a:srgbClr val="2D5C2D"/>
        </a:accent6>
        <a:hlink>
          <a:srgbClr val="6666FF"/>
        </a:hlink>
        <a:folHlink>
          <a:srgbClr val="C5C2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аскад 9">
        <a:dk1>
          <a:srgbClr val="000000"/>
        </a:dk1>
        <a:lt1>
          <a:srgbClr val="FFFFFF"/>
        </a:lt1>
        <a:dk2>
          <a:srgbClr val="1C1C34"/>
        </a:dk2>
        <a:lt2>
          <a:srgbClr val="000066"/>
        </a:lt2>
        <a:accent1>
          <a:srgbClr val="DDDDDD"/>
        </a:accent1>
        <a:accent2>
          <a:srgbClr val="6699CC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5C8AB9"/>
        </a:accent6>
        <a:hlink>
          <a:srgbClr val="005A58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Пастель">
  <a:themeElements>
    <a:clrScheme name="Пастель 1">
      <a:dk1>
        <a:srgbClr val="000000"/>
      </a:dk1>
      <a:lt1>
        <a:srgbClr val="FFFFFF"/>
      </a:lt1>
      <a:dk2>
        <a:srgbClr val="FF0000"/>
      </a:dk2>
      <a:lt2>
        <a:srgbClr val="FFB800"/>
      </a:lt2>
      <a:accent1>
        <a:srgbClr val="FFEF66"/>
      </a:accent1>
      <a:accent2>
        <a:srgbClr val="000000"/>
      </a:accent2>
      <a:accent3>
        <a:srgbClr val="FFFFFF"/>
      </a:accent3>
      <a:accent4>
        <a:srgbClr val="000000"/>
      </a:accent4>
      <a:accent5>
        <a:srgbClr val="FFF6B8"/>
      </a:accent5>
      <a:accent6>
        <a:srgbClr val="000000"/>
      </a:accent6>
      <a:hlink>
        <a:srgbClr val="00B200"/>
      </a:hlink>
      <a:folHlink>
        <a:srgbClr val="703DFF"/>
      </a:folHlink>
    </a:clrScheme>
    <a:fontScheme name="Пастель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астель 1">
        <a:dk1>
          <a:srgbClr val="000000"/>
        </a:dk1>
        <a:lt1>
          <a:srgbClr val="FFFFFF"/>
        </a:lt1>
        <a:dk2>
          <a:srgbClr val="FF0000"/>
        </a:dk2>
        <a:lt2>
          <a:srgbClr val="FFB800"/>
        </a:lt2>
        <a:accent1>
          <a:srgbClr val="FFEF66"/>
        </a:accent1>
        <a:accent2>
          <a:srgbClr val="000000"/>
        </a:accent2>
        <a:accent3>
          <a:srgbClr val="FFFFFF"/>
        </a:accent3>
        <a:accent4>
          <a:srgbClr val="000000"/>
        </a:accent4>
        <a:accent5>
          <a:srgbClr val="FFF6B8"/>
        </a:accent5>
        <a:accent6>
          <a:srgbClr val="000000"/>
        </a:accent6>
        <a:hlink>
          <a:srgbClr val="00B200"/>
        </a:hlink>
        <a:folHlink>
          <a:srgbClr val="703D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стель 2">
        <a:dk1>
          <a:srgbClr val="000000"/>
        </a:dk1>
        <a:lt1>
          <a:srgbClr val="FFFFFF"/>
        </a:lt1>
        <a:dk2>
          <a:srgbClr val="000000"/>
        </a:dk2>
        <a:lt2>
          <a:srgbClr val="99CCFF"/>
        </a:lt2>
        <a:accent1>
          <a:srgbClr val="CCCCFF"/>
        </a:accent1>
        <a:accent2>
          <a:srgbClr val="000066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00005C"/>
        </a:accent6>
        <a:hlink>
          <a:srgbClr val="00B200"/>
        </a:hlink>
        <a:folHlink>
          <a:srgbClr val="CCFF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стель 3">
        <a:dk1>
          <a:srgbClr val="000000"/>
        </a:dk1>
        <a:lt1>
          <a:srgbClr val="FFFFFF"/>
        </a:lt1>
        <a:dk2>
          <a:srgbClr val="000000"/>
        </a:dk2>
        <a:lt2>
          <a:srgbClr val="3399FF"/>
        </a:lt2>
        <a:accent1>
          <a:srgbClr val="CCECFF"/>
        </a:accent1>
        <a:accent2>
          <a:srgbClr val="008080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007373"/>
        </a:accent6>
        <a:hlink>
          <a:srgbClr val="009999"/>
        </a:hlink>
        <a:folHlink>
          <a:srgbClr val="33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стель 4">
        <a:dk1>
          <a:srgbClr val="808000"/>
        </a:dk1>
        <a:lt1>
          <a:srgbClr val="FFFFFF"/>
        </a:lt1>
        <a:dk2>
          <a:srgbClr val="336600"/>
        </a:dk2>
        <a:lt2>
          <a:srgbClr val="FFFFFF"/>
        </a:lt2>
        <a:accent1>
          <a:srgbClr val="99CC00"/>
        </a:accent1>
        <a:accent2>
          <a:srgbClr val="003300"/>
        </a:accent2>
        <a:accent3>
          <a:srgbClr val="ADB8AA"/>
        </a:accent3>
        <a:accent4>
          <a:srgbClr val="DADADA"/>
        </a:accent4>
        <a:accent5>
          <a:srgbClr val="CAE2AA"/>
        </a:accent5>
        <a:accent6>
          <a:srgbClr val="002D00"/>
        </a:accent6>
        <a:hlink>
          <a:srgbClr val="CCCC00"/>
        </a:hlink>
        <a:folHlink>
          <a:srgbClr val="CCFF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5">
        <a:dk1>
          <a:srgbClr val="808080"/>
        </a:dk1>
        <a:lt1>
          <a:srgbClr val="FFFFFF"/>
        </a:lt1>
        <a:dk2>
          <a:srgbClr val="003366"/>
        </a:dk2>
        <a:lt2>
          <a:srgbClr val="CCECFF"/>
        </a:lt2>
        <a:accent1>
          <a:srgbClr val="33CCCC"/>
        </a:accent1>
        <a:accent2>
          <a:srgbClr val="006699"/>
        </a:accent2>
        <a:accent3>
          <a:srgbClr val="AAADB8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00FFFF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6">
        <a:dk1>
          <a:srgbClr val="6666FF"/>
        </a:dk1>
        <a:lt1>
          <a:srgbClr val="FFFFFF"/>
        </a:lt1>
        <a:dk2>
          <a:srgbClr val="000066"/>
        </a:dk2>
        <a:lt2>
          <a:srgbClr val="FFFFFF"/>
        </a:lt2>
        <a:accent1>
          <a:srgbClr val="33CCFF"/>
        </a:accent1>
        <a:accent2>
          <a:srgbClr val="0000FF"/>
        </a:accent2>
        <a:accent3>
          <a:srgbClr val="AAAAB8"/>
        </a:accent3>
        <a:accent4>
          <a:srgbClr val="DADADA"/>
        </a:accent4>
        <a:accent5>
          <a:srgbClr val="ADE2FF"/>
        </a:accent5>
        <a:accent6>
          <a:srgbClr val="0000E7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7">
        <a:dk1>
          <a:srgbClr val="000000"/>
        </a:dk1>
        <a:lt1>
          <a:srgbClr val="FFFFFF"/>
        </a:lt1>
        <a:dk2>
          <a:srgbClr val="800080"/>
        </a:dk2>
        <a:lt2>
          <a:srgbClr val="FFFFFF"/>
        </a:lt2>
        <a:accent1>
          <a:srgbClr val="CC66FF"/>
        </a:accent1>
        <a:accent2>
          <a:srgbClr val="990099"/>
        </a:accent2>
        <a:accent3>
          <a:srgbClr val="C0AAC0"/>
        </a:accent3>
        <a:accent4>
          <a:srgbClr val="DADADA"/>
        </a:accent4>
        <a:accent5>
          <a:srgbClr val="E2B8FF"/>
        </a:accent5>
        <a:accent6>
          <a:srgbClr val="8A008A"/>
        </a:accent6>
        <a:hlink>
          <a:srgbClr val="FF9900"/>
        </a:hlink>
        <a:folHlink>
          <a:srgbClr val="FF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8">
        <a:dk1>
          <a:srgbClr val="FF3300"/>
        </a:dk1>
        <a:lt1>
          <a:srgbClr val="FFFFFF"/>
        </a:lt1>
        <a:dk2>
          <a:srgbClr val="800000"/>
        </a:dk2>
        <a:lt2>
          <a:srgbClr val="FFFFCC"/>
        </a:lt2>
        <a:accent1>
          <a:srgbClr val="FF7C80"/>
        </a:accent1>
        <a:accent2>
          <a:srgbClr val="990000"/>
        </a:accent2>
        <a:accent3>
          <a:srgbClr val="C0AAAA"/>
        </a:accent3>
        <a:accent4>
          <a:srgbClr val="DADADA"/>
        </a:accent4>
        <a:accent5>
          <a:srgbClr val="FFBFC0"/>
        </a:accent5>
        <a:accent6>
          <a:srgbClr val="8A0000"/>
        </a:accent6>
        <a:hlink>
          <a:srgbClr val="FF66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Слои">
  <a:themeElements>
    <a:clrScheme name="Слои 6">
      <a:dk1>
        <a:srgbClr val="000000"/>
      </a:dk1>
      <a:lt1>
        <a:srgbClr val="FFFFE1"/>
      </a:lt1>
      <a:dk2>
        <a:srgbClr val="330033"/>
      </a:dk2>
      <a:lt2>
        <a:srgbClr val="330033"/>
      </a:lt2>
      <a:accent1>
        <a:srgbClr val="CCCC99"/>
      </a:accent1>
      <a:accent2>
        <a:srgbClr val="FF0000"/>
      </a:accent2>
      <a:accent3>
        <a:srgbClr val="FFFFEE"/>
      </a:accent3>
      <a:accent4>
        <a:srgbClr val="000000"/>
      </a:accent4>
      <a:accent5>
        <a:srgbClr val="E2E2CA"/>
      </a:accent5>
      <a:accent6>
        <a:srgbClr val="E70000"/>
      </a:accent6>
      <a:hlink>
        <a:srgbClr val="990033"/>
      </a:hlink>
      <a:folHlink>
        <a:srgbClr val="B2B2B2"/>
      </a:folHlink>
    </a:clrScheme>
    <a:fontScheme name="Слои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Слои 1">
        <a:dk1>
          <a:srgbClr val="993300"/>
        </a:dk1>
        <a:lt1>
          <a:srgbClr val="CCCCCC"/>
        </a:lt1>
        <a:dk2>
          <a:srgbClr val="000000"/>
        </a:dk2>
        <a:lt2>
          <a:srgbClr val="FFFFFF"/>
        </a:lt2>
        <a:accent1>
          <a:srgbClr val="576F2B"/>
        </a:accent1>
        <a:accent2>
          <a:srgbClr val="666699"/>
        </a:accent2>
        <a:accent3>
          <a:srgbClr val="AAAAAA"/>
        </a:accent3>
        <a:accent4>
          <a:srgbClr val="AEAEAE"/>
        </a:accent4>
        <a:accent5>
          <a:srgbClr val="B4BBAC"/>
        </a:accent5>
        <a:accent6>
          <a:srgbClr val="5C5C8A"/>
        </a:accent6>
        <a:hlink>
          <a:srgbClr val="99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лои 2">
        <a:dk1>
          <a:srgbClr val="993300"/>
        </a:dk1>
        <a:lt1>
          <a:srgbClr val="CCCCCC"/>
        </a:lt1>
        <a:dk2>
          <a:srgbClr val="330000"/>
        </a:dk2>
        <a:lt2>
          <a:srgbClr val="FFFFFF"/>
        </a:lt2>
        <a:accent1>
          <a:srgbClr val="996633"/>
        </a:accent1>
        <a:accent2>
          <a:srgbClr val="FF0000"/>
        </a:accent2>
        <a:accent3>
          <a:srgbClr val="ADAAAA"/>
        </a:accent3>
        <a:accent4>
          <a:srgbClr val="AEAEAE"/>
        </a:accent4>
        <a:accent5>
          <a:srgbClr val="CAB8AD"/>
        </a:accent5>
        <a:accent6>
          <a:srgbClr val="E70000"/>
        </a:accent6>
        <a:hlink>
          <a:srgbClr val="FF3300"/>
        </a:hlink>
        <a:folHlink>
          <a:srgbClr val="CC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лои 3">
        <a:dk1>
          <a:srgbClr val="79788A"/>
        </a:dk1>
        <a:lt1>
          <a:srgbClr val="FFFFFF"/>
        </a:lt1>
        <a:dk2>
          <a:srgbClr val="21203C"/>
        </a:dk2>
        <a:lt2>
          <a:srgbClr val="FFFFCC"/>
        </a:lt2>
        <a:accent1>
          <a:srgbClr val="476077"/>
        </a:accent1>
        <a:accent2>
          <a:srgbClr val="676C5A"/>
        </a:accent2>
        <a:accent3>
          <a:srgbClr val="ABABAF"/>
        </a:accent3>
        <a:accent4>
          <a:srgbClr val="DADADA"/>
        </a:accent4>
        <a:accent5>
          <a:srgbClr val="B1B6BD"/>
        </a:accent5>
        <a:accent6>
          <a:srgbClr val="5D6151"/>
        </a:accent6>
        <a:hlink>
          <a:srgbClr val="666699"/>
        </a:hlink>
        <a:folHlink>
          <a:srgbClr val="8CB0A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лои 4">
        <a:dk1>
          <a:srgbClr val="455B41"/>
        </a:dk1>
        <a:lt1>
          <a:srgbClr val="FFFFCC"/>
        </a:lt1>
        <a:dk2>
          <a:srgbClr val="79A994"/>
        </a:dk2>
        <a:lt2>
          <a:srgbClr val="FFFFCC"/>
        </a:lt2>
        <a:accent1>
          <a:srgbClr val="517087"/>
        </a:accent1>
        <a:accent2>
          <a:srgbClr val="666699"/>
        </a:accent2>
        <a:accent3>
          <a:srgbClr val="BED1C8"/>
        </a:accent3>
        <a:accent4>
          <a:srgbClr val="DADAAE"/>
        </a:accent4>
        <a:accent5>
          <a:srgbClr val="B3BBC3"/>
        </a:accent5>
        <a:accent6>
          <a:srgbClr val="5C5C8A"/>
        </a:accent6>
        <a:hlink>
          <a:srgbClr val="993300"/>
        </a:hlink>
        <a:folHlink>
          <a:srgbClr val="A4AF6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лои 5">
        <a:dk1>
          <a:srgbClr val="330000"/>
        </a:dk1>
        <a:lt1>
          <a:srgbClr val="FF9900"/>
        </a:lt1>
        <a:dk2>
          <a:srgbClr val="FFFFFF"/>
        </a:dk2>
        <a:lt2>
          <a:srgbClr val="8B3111"/>
        </a:lt2>
        <a:accent1>
          <a:srgbClr val="DD6D07"/>
        </a:accent1>
        <a:accent2>
          <a:srgbClr val="CC9900"/>
        </a:accent2>
        <a:accent3>
          <a:srgbClr val="FFCAAA"/>
        </a:accent3>
        <a:accent4>
          <a:srgbClr val="2A0000"/>
        </a:accent4>
        <a:accent5>
          <a:srgbClr val="EBBAAA"/>
        </a:accent5>
        <a:accent6>
          <a:srgbClr val="B98A00"/>
        </a:accent6>
        <a:hlink>
          <a:srgbClr val="CC330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лои 6">
        <a:dk1>
          <a:srgbClr val="000000"/>
        </a:dk1>
        <a:lt1>
          <a:srgbClr val="FFFFE1"/>
        </a:lt1>
        <a:dk2>
          <a:srgbClr val="330033"/>
        </a:dk2>
        <a:lt2>
          <a:srgbClr val="330033"/>
        </a:lt2>
        <a:accent1>
          <a:srgbClr val="CCCC99"/>
        </a:accent1>
        <a:accent2>
          <a:srgbClr val="FF0000"/>
        </a:accent2>
        <a:accent3>
          <a:srgbClr val="FFFFEE"/>
        </a:accent3>
        <a:accent4>
          <a:srgbClr val="000000"/>
        </a:accent4>
        <a:accent5>
          <a:srgbClr val="E2E2CA"/>
        </a:accent5>
        <a:accent6>
          <a:srgbClr val="E70000"/>
        </a:accent6>
        <a:hlink>
          <a:srgbClr val="9900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лои 7">
        <a:dk1>
          <a:srgbClr val="000000"/>
        </a:dk1>
        <a:lt1>
          <a:srgbClr val="FFFFFF"/>
        </a:lt1>
        <a:dk2>
          <a:srgbClr val="000000"/>
        </a:dk2>
        <a:lt2>
          <a:srgbClr val="891411"/>
        </a:lt2>
        <a:accent1>
          <a:srgbClr val="4F917E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B2C7C0"/>
        </a:accent5>
        <a:accent6>
          <a:srgbClr val="B98A00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лои 8">
        <a:dk1>
          <a:srgbClr val="000000"/>
        </a:dk1>
        <a:lt1>
          <a:srgbClr val="FFFFFF"/>
        </a:lt1>
        <a:dk2>
          <a:srgbClr val="CC0000"/>
        </a:dk2>
        <a:lt2>
          <a:srgbClr val="999966"/>
        </a:lt2>
        <a:accent1>
          <a:srgbClr val="CCCCCC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B9B95C"/>
        </a:accent6>
        <a:hlink>
          <a:srgbClr val="666699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лои 9">
        <a:dk1>
          <a:srgbClr val="000000"/>
        </a:dk1>
        <a:lt1>
          <a:srgbClr val="FFFFFF"/>
        </a:lt1>
        <a:dk2>
          <a:srgbClr val="FF0000"/>
        </a:dk2>
        <a:lt2>
          <a:srgbClr val="009999"/>
        </a:lt2>
        <a:accent1>
          <a:srgbClr val="C7B505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E0D7AA"/>
        </a:accent5>
        <a:accent6>
          <a:srgbClr val="E7E75C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лои 10">
        <a:dk1>
          <a:srgbClr val="000000"/>
        </a:dk1>
        <a:lt1>
          <a:srgbClr val="FFFFFF"/>
        </a:lt1>
        <a:dk2>
          <a:srgbClr val="660033"/>
        </a:dk2>
        <a:lt2>
          <a:srgbClr val="666699"/>
        </a:lt2>
        <a:accent1>
          <a:srgbClr val="95A3D1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C8CEE5"/>
        </a:accent5>
        <a:accent6>
          <a:srgbClr val="E7E75C"/>
        </a:accent6>
        <a:hlink>
          <a:srgbClr val="5A84D8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Вершина горы">
  <a:themeElements>
    <a:clrScheme name="Вершина горы 5">
      <a:dk1>
        <a:srgbClr val="463416"/>
      </a:dk1>
      <a:lt1>
        <a:srgbClr val="FFFFFF"/>
      </a:lt1>
      <a:dk2>
        <a:srgbClr val="003399"/>
      </a:dk2>
      <a:lt2>
        <a:srgbClr val="E3E3FF"/>
      </a:lt2>
      <a:accent1>
        <a:srgbClr val="3399FF"/>
      </a:accent1>
      <a:accent2>
        <a:srgbClr val="33CCCC"/>
      </a:accent2>
      <a:accent3>
        <a:srgbClr val="AAADCA"/>
      </a:accent3>
      <a:accent4>
        <a:srgbClr val="DADADA"/>
      </a:accent4>
      <a:accent5>
        <a:srgbClr val="ADCAFF"/>
      </a:accent5>
      <a:accent6>
        <a:srgbClr val="2DB9B9"/>
      </a:accent6>
      <a:hlink>
        <a:srgbClr val="00FFCC"/>
      </a:hlink>
      <a:folHlink>
        <a:srgbClr val="808000"/>
      </a:folHlink>
    </a:clrScheme>
    <a:fontScheme name="Вершина горы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Вершина горы 1">
        <a:dk1>
          <a:srgbClr val="4C3A1C"/>
        </a:dk1>
        <a:lt1>
          <a:srgbClr val="FFFFFF"/>
        </a:lt1>
        <a:dk2>
          <a:srgbClr val="993300"/>
        </a:dk2>
        <a:lt2>
          <a:srgbClr val="CCAA00"/>
        </a:lt2>
        <a:accent1>
          <a:srgbClr val="FF3300"/>
        </a:accent1>
        <a:accent2>
          <a:srgbClr val="9E6600"/>
        </a:accent2>
        <a:accent3>
          <a:srgbClr val="CAADAA"/>
        </a:accent3>
        <a:accent4>
          <a:srgbClr val="DADADA"/>
        </a:accent4>
        <a:accent5>
          <a:srgbClr val="FFADAA"/>
        </a:accent5>
        <a:accent6>
          <a:srgbClr val="8F5C00"/>
        </a:accent6>
        <a:hlink>
          <a:srgbClr val="FFCC00"/>
        </a:hlink>
        <a:folHlink>
          <a:srgbClr val="F7DC9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Вершина горы 2">
        <a:dk1>
          <a:srgbClr val="3D0058"/>
        </a:dk1>
        <a:lt1>
          <a:srgbClr val="FFFFFF"/>
        </a:lt1>
        <a:dk2>
          <a:srgbClr val="9188B0"/>
        </a:dk2>
        <a:lt2>
          <a:srgbClr val="DDE0DC"/>
        </a:lt2>
        <a:accent1>
          <a:srgbClr val="FFCC00"/>
        </a:accent1>
        <a:accent2>
          <a:srgbClr val="4C3D78"/>
        </a:accent2>
        <a:accent3>
          <a:srgbClr val="C7C3D4"/>
        </a:accent3>
        <a:accent4>
          <a:srgbClr val="DADADA"/>
        </a:accent4>
        <a:accent5>
          <a:srgbClr val="FFE2AA"/>
        </a:accent5>
        <a:accent6>
          <a:srgbClr val="44366C"/>
        </a:accent6>
        <a:hlink>
          <a:srgbClr val="743D78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Вершина горы 3">
        <a:dk1>
          <a:srgbClr val="10104C"/>
        </a:dk1>
        <a:lt1>
          <a:srgbClr val="FFFFFF"/>
        </a:lt1>
        <a:dk2>
          <a:srgbClr val="003366"/>
        </a:dk2>
        <a:lt2>
          <a:srgbClr val="C6CCD4"/>
        </a:lt2>
        <a:accent1>
          <a:srgbClr val="33CCFF"/>
        </a:accent1>
        <a:accent2>
          <a:srgbClr val="5B5B8D"/>
        </a:accent2>
        <a:accent3>
          <a:srgbClr val="AAADB8"/>
        </a:accent3>
        <a:accent4>
          <a:srgbClr val="DADADA"/>
        </a:accent4>
        <a:accent5>
          <a:srgbClr val="ADE2FF"/>
        </a:accent5>
        <a:accent6>
          <a:srgbClr val="52527F"/>
        </a:accent6>
        <a:hlink>
          <a:srgbClr val="4529AB"/>
        </a:hlink>
        <a:folHlink>
          <a:srgbClr val="00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Вершина горы 4">
        <a:dk1>
          <a:srgbClr val="B0C8CA"/>
        </a:dk1>
        <a:lt1>
          <a:srgbClr val="FFFFFF"/>
        </a:lt1>
        <a:dk2>
          <a:srgbClr val="000099"/>
        </a:dk2>
        <a:lt2>
          <a:srgbClr val="FFFFFF"/>
        </a:lt2>
        <a:accent1>
          <a:srgbClr val="89C4FF"/>
        </a:accent1>
        <a:accent2>
          <a:srgbClr val="00008C"/>
        </a:accent2>
        <a:accent3>
          <a:srgbClr val="AAAACA"/>
        </a:accent3>
        <a:accent4>
          <a:srgbClr val="DADADA"/>
        </a:accent4>
        <a:accent5>
          <a:srgbClr val="C4DEFF"/>
        </a:accent5>
        <a:accent6>
          <a:srgbClr val="00007E"/>
        </a:accent6>
        <a:hlink>
          <a:srgbClr val="6666FF"/>
        </a:hlink>
        <a:folHlink>
          <a:srgbClr val="C0C0C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Вершина горы 5">
        <a:dk1>
          <a:srgbClr val="463416"/>
        </a:dk1>
        <a:lt1>
          <a:srgbClr val="FFFFFF"/>
        </a:lt1>
        <a:dk2>
          <a:srgbClr val="003399"/>
        </a:dk2>
        <a:lt2>
          <a:srgbClr val="E3E3FF"/>
        </a:lt2>
        <a:accent1>
          <a:srgbClr val="3399FF"/>
        </a:accent1>
        <a:accent2>
          <a:srgbClr val="33CCCC"/>
        </a:accent2>
        <a:accent3>
          <a:srgbClr val="AAADCA"/>
        </a:accent3>
        <a:accent4>
          <a:srgbClr val="DADADA"/>
        </a:accent4>
        <a:accent5>
          <a:srgbClr val="ADCAFF"/>
        </a:accent5>
        <a:accent6>
          <a:srgbClr val="2DB9B9"/>
        </a:accent6>
        <a:hlink>
          <a:srgbClr val="00FFCC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Вершина горы 6">
        <a:dk1>
          <a:srgbClr val="809296"/>
        </a:dk1>
        <a:lt1>
          <a:srgbClr val="FFFFFF"/>
        </a:lt1>
        <a:dk2>
          <a:srgbClr val="6699FF"/>
        </a:dk2>
        <a:lt2>
          <a:srgbClr val="B3EDFF"/>
        </a:lt2>
        <a:accent1>
          <a:srgbClr val="FF9933"/>
        </a:accent1>
        <a:accent2>
          <a:srgbClr val="FFAA99"/>
        </a:accent2>
        <a:accent3>
          <a:srgbClr val="B8CAFF"/>
        </a:accent3>
        <a:accent4>
          <a:srgbClr val="DADADA"/>
        </a:accent4>
        <a:accent5>
          <a:srgbClr val="FFCAAD"/>
        </a:accent5>
        <a:accent6>
          <a:srgbClr val="E79A8A"/>
        </a:accent6>
        <a:hlink>
          <a:srgbClr val="FFCFAB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Вершина горы 7">
        <a:dk1>
          <a:srgbClr val="006666"/>
        </a:dk1>
        <a:lt1>
          <a:srgbClr val="FFFFFF"/>
        </a:lt1>
        <a:dk2>
          <a:srgbClr val="85D1E3"/>
        </a:dk2>
        <a:lt2>
          <a:srgbClr val="CCFFFF"/>
        </a:lt2>
        <a:accent1>
          <a:srgbClr val="FFCC00"/>
        </a:accent1>
        <a:accent2>
          <a:srgbClr val="00CC99"/>
        </a:accent2>
        <a:accent3>
          <a:srgbClr val="C2E5EF"/>
        </a:accent3>
        <a:accent4>
          <a:srgbClr val="DADADA"/>
        </a:accent4>
        <a:accent5>
          <a:srgbClr val="FFE2AA"/>
        </a:accent5>
        <a:accent6>
          <a:srgbClr val="00B98A"/>
        </a:accent6>
        <a:hlink>
          <a:srgbClr val="0099FF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Вершина горы 8">
        <a:dk1>
          <a:srgbClr val="404B3D"/>
        </a:dk1>
        <a:lt1>
          <a:srgbClr val="FFFFFF"/>
        </a:lt1>
        <a:dk2>
          <a:srgbClr val="A7A491"/>
        </a:dk2>
        <a:lt2>
          <a:srgbClr val="CCD0CA"/>
        </a:lt2>
        <a:accent1>
          <a:srgbClr val="33CCCC"/>
        </a:accent1>
        <a:accent2>
          <a:srgbClr val="004E4C"/>
        </a:accent2>
        <a:accent3>
          <a:srgbClr val="D0CFC7"/>
        </a:accent3>
        <a:accent4>
          <a:srgbClr val="DADADA"/>
        </a:accent4>
        <a:accent5>
          <a:srgbClr val="ADE2E2"/>
        </a:accent5>
        <a:accent6>
          <a:srgbClr val="004644"/>
        </a:accent6>
        <a:hlink>
          <a:srgbClr val="477781"/>
        </a:hlink>
        <a:folHlink>
          <a:srgbClr val="85CC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Вершина горы 9">
        <a:dk1>
          <a:srgbClr val="000000"/>
        </a:dk1>
        <a:lt1>
          <a:srgbClr val="FFFFFF"/>
        </a:lt1>
        <a:dk2>
          <a:srgbClr val="FFFFAF"/>
        </a:dk2>
        <a:lt2>
          <a:srgbClr val="676597"/>
        </a:lt2>
        <a:accent1>
          <a:srgbClr val="66CCFF"/>
        </a:accent1>
        <a:accent2>
          <a:srgbClr val="CCECFF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B9D6E7"/>
        </a:accent6>
        <a:hlink>
          <a:srgbClr val="6600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Океан">
  <a:themeElements>
    <a:clrScheme name="Океан 1">
      <a:dk1>
        <a:srgbClr val="010199"/>
      </a:dk1>
      <a:lt1>
        <a:srgbClr val="FFFFFF"/>
      </a:lt1>
      <a:dk2>
        <a:srgbClr val="000099"/>
      </a:dk2>
      <a:lt2>
        <a:srgbClr val="FFFFFF"/>
      </a:lt2>
      <a:accent1>
        <a:srgbClr val="33CCCC"/>
      </a:accent1>
      <a:accent2>
        <a:srgbClr val="00C600"/>
      </a:accent2>
      <a:accent3>
        <a:srgbClr val="AAAACA"/>
      </a:accent3>
      <a:accent4>
        <a:srgbClr val="DADADA"/>
      </a:accent4>
      <a:accent5>
        <a:srgbClr val="ADE2E2"/>
      </a:accent5>
      <a:accent6>
        <a:srgbClr val="00B300"/>
      </a:accent6>
      <a:hlink>
        <a:srgbClr val="FFCC00"/>
      </a:hlink>
      <a:folHlink>
        <a:srgbClr val="6699FF"/>
      </a:folHlink>
    </a:clrScheme>
    <a:fontScheme name="Океан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кеан 1">
        <a:dk1>
          <a:srgbClr val="010199"/>
        </a:dk1>
        <a:lt1>
          <a:srgbClr val="FFFFFF"/>
        </a:lt1>
        <a:dk2>
          <a:srgbClr val="000099"/>
        </a:dk2>
        <a:lt2>
          <a:srgbClr val="FFFFFF"/>
        </a:lt2>
        <a:accent1>
          <a:srgbClr val="33CCCC"/>
        </a:accent1>
        <a:accent2>
          <a:srgbClr val="00C600"/>
        </a:accent2>
        <a:accent3>
          <a:srgbClr val="AAAACA"/>
        </a:accent3>
        <a:accent4>
          <a:srgbClr val="DADADA"/>
        </a:accent4>
        <a:accent5>
          <a:srgbClr val="ADE2E2"/>
        </a:accent5>
        <a:accent6>
          <a:srgbClr val="00B300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2">
        <a:dk1>
          <a:srgbClr val="000066"/>
        </a:dk1>
        <a:lt1>
          <a:srgbClr val="FFFFFF"/>
        </a:lt1>
        <a:dk2>
          <a:srgbClr val="5D93FF"/>
        </a:dk2>
        <a:lt2>
          <a:srgbClr val="FFFFFF"/>
        </a:lt2>
        <a:accent1>
          <a:srgbClr val="6666FF"/>
        </a:accent1>
        <a:accent2>
          <a:srgbClr val="9999FF"/>
        </a:accent2>
        <a:accent3>
          <a:srgbClr val="B6C8FF"/>
        </a:accent3>
        <a:accent4>
          <a:srgbClr val="DADADA"/>
        </a:accent4>
        <a:accent5>
          <a:srgbClr val="B8B8FF"/>
        </a:accent5>
        <a:accent6>
          <a:srgbClr val="8A8AE7"/>
        </a:accent6>
        <a:hlink>
          <a:srgbClr val="FF33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3">
        <a:dk1>
          <a:srgbClr val="000000"/>
        </a:dk1>
        <a:lt1>
          <a:srgbClr val="FFFFFF"/>
        </a:lt1>
        <a:dk2>
          <a:srgbClr val="572E88"/>
        </a:dk2>
        <a:lt2>
          <a:srgbClr val="FFFFFF"/>
        </a:lt2>
        <a:accent1>
          <a:srgbClr val="FF6600"/>
        </a:accent1>
        <a:accent2>
          <a:srgbClr val="FFCC00"/>
        </a:accent2>
        <a:accent3>
          <a:srgbClr val="B4ADC3"/>
        </a:accent3>
        <a:accent4>
          <a:srgbClr val="DADADA"/>
        </a:accent4>
        <a:accent5>
          <a:srgbClr val="FFB8AA"/>
        </a:accent5>
        <a:accent6>
          <a:srgbClr val="E7B900"/>
        </a:accent6>
        <a:hlink>
          <a:srgbClr val="33CCCC"/>
        </a:hlink>
        <a:folHlink>
          <a:srgbClr val="36CC6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4">
        <a:dk1>
          <a:srgbClr val="003366"/>
        </a:dk1>
        <a:lt1>
          <a:srgbClr val="FFFFFF"/>
        </a:lt1>
        <a:dk2>
          <a:srgbClr val="666699"/>
        </a:dk2>
        <a:lt2>
          <a:srgbClr val="FFFFFF"/>
        </a:lt2>
        <a:accent1>
          <a:srgbClr val="9966FF"/>
        </a:accent1>
        <a:accent2>
          <a:srgbClr val="00CC66"/>
        </a:accent2>
        <a:accent3>
          <a:srgbClr val="B8B8CA"/>
        </a:accent3>
        <a:accent4>
          <a:srgbClr val="DADADA"/>
        </a:accent4>
        <a:accent5>
          <a:srgbClr val="CAB8FF"/>
        </a:accent5>
        <a:accent6>
          <a:srgbClr val="00B95C"/>
        </a:accent6>
        <a:hlink>
          <a:srgbClr val="65C8FF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5">
        <a:dk1>
          <a:srgbClr val="000000"/>
        </a:dk1>
        <a:lt1>
          <a:srgbClr val="FFFFFF"/>
        </a:lt1>
        <a:dk2>
          <a:srgbClr val="336600"/>
        </a:dk2>
        <a:lt2>
          <a:srgbClr val="FFFFFF"/>
        </a:lt2>
        <a:accent1>
          <a:srgbClr val="B7C533"/>
        </a:accent1>
        <a:accent2>
          <a:srgbClr val="CCCCFF"/>
        </a:accent2>
        <a:accent3>
          <a:srgbClr val="ADB8AA"/>
        </a:accent3>
        <a:accent4>
          <a:srgbClr val="DADADA"/>
        </a:accent4>
        <a:accent5>
          <a:srgbClr val="D8DFAD"/>
        </a:accent5>
        <a:accent6>
          <a:srgbClr val="B9B9E7"/>
        </a:accent6>
        <a:hlink>
          <a:srgbClr val="FFFFC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6">
        <a:dk1>
          <a:srgbClr val="000000"/>
        </a:dk1>
        <a:lt1>
          <a:srgbClr val="FFFFFF"/>
        </a:lt1>
        <a:dk2>
          <a:srgbClr val="006B80"/>
        </a:dk2>
        <a:lt2>
          <a:srgbClr val="C1CB75"/>
        </a:lt2>
        <a:accent1>
          <a:srgbClr val="6F8406"/>
        </a:accent1>
        <a:accent2>
          <a:srgbClr val="D9E288"/>
        </a:accent2>
        <a:accent3>
          <a:srgbClr val="AABAC0"/>
        </a:accent3>
        <a:accent4>
          <a:srgbClr val="DADADA"/>
        </a:accent4>
        <a:accent5>
          <a:srgbClr val="BBC2AA"/>
        </a:accent5>
        <a:accent6>
          <a:srgbClr val="C4CD7B"/>
        </a:accent6>
        <a:hlink>
          <a:srgbClr val="00CC00"/>
        </a:hlink>
        <a:folHlink>
          <a:srgbClr val="C0FF7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7">
        <a:dk1>
          <a:srgbClr val="5F5F5F"/>
        </a:dk1>
        <a:lt1>
          <a:srgbClr val="FFFFFF"/>
        </a:lt1>
        <a:dk2>
          <a:srgbClr val="FF6600"/>
        </a:dk2>
        <a:lt2>
          <a:srgbClr val="FFFFFF"/>
        </a:lt2>
        <a:accent1>
          <a:srgbClr val="CC6600"/>
        </a:accent1>
        <a:accent2>
          <a:srgbClr val="FF6600"/>
        </a:accent2>
        <a:accent3>
          <a:srgbClr val="FFB8AA"/>
        </a:accent3>
        <a:accent4>
          <a:srgbClr val="DADADA"/>
        </a:accent4>
        <a:accent5>
          <a:srgbClr val="E2B8AA"/>
        </a:accent5>
        <a:accent6>
          <a:srgbClr val="E75C00"/>
        </a:accent6>
        <a:hlink>
          <a:srgbClr val="FFFF99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8">
        <a:dk1>
          <a:srgbClr val="000000"/>
        </a:dk1>
        <a:lt1>
          <a:srgbClr val="FFFFFF"/>
        </a:lt1>
        <a:dk2>
          <a:srgbClr val="FFBA2F"/>
        </a:dk2>
        <a:lt2>
          <a:srgbClr val="A50021"/>
        </a:lt2>
        <a:accent1>
          <a:srgbClr val="FF6600"/>
        </a:accent1>
        <a:accent2>
          <a:srgbClr val="CC6600"/>
        </a:accent2>
        <a:accent3>
          <a:srgbClr val="FFD9AD"/>
        </a:accent3>
        <a:accent4>
          <a:srgbClr val="DADADA"/>
        </a:accent4>
        <a:accent5>
          <a:srgbClr val="FFB8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Тема8</Template>
  <TotalTime>198</TotalTime>
  <Words>937</Words>
  <Application>Microsoft Office PowerPoint</Application>
  <PresentationFormat>Экран (4:3)</PresentationFormat>
  <Paragraphs>65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13</vt:i4>
      </vt:variant>
      <vt:variant>
        <vt:lpstr>Заголовки слайдов</vt:lpstr>
      </vt:variant>
      <vt:variant>
        <vt:i4>24</vt:i4>
      </vt:variant>
    </vt:vector>
  </HeadingPairs>
  <TitlesOfParts>
    <vt:vector size="37" baseType="lpstr">
      <vt:lpstr>Тема8</vt:lpstr>
      <vt:lpstr>Кимоно</vt:lpstr>
      <vt:lpstr>Скругленный</vt:lpstr>
      <vt:lpstr>Студия</vt:lpstr>
      <vt:lpstr>Салют</vt:lpstr>
      <vt:lpstr>Равновесие</vt:lpstr>
      <vt:lpstr>Каскад</vt:lpstr>
      <vt:lpstr>Пастель</vt:lpstr>
      <vt:lpstr>Оформление по умолчанию</vt:lpstr>
      <vt:lpstr>Слои</vt:lpstr>
      <vt:lpstr>Вершина горы</vt:lpstr>
      <vt:lpstr>Океан</vt:lpstr>
      <vt:lpstr>Городская</vt:lpstr>
      <vt:lpstr>Слайд 1</vt:lpstr>
      <vt:lpstr>Жоспары: 1.Жоғарғы сезімдер 2.Интелекттік сезімдер 3.Интеллект 4.Жануарлардың интелективтік мінезі  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Эстетикалык сезiмдер</vt:lpstr>
      <vt:lpstr>Жануарлардын интеллективтiк мiнезi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</vt:vector>
  </TitlesOfParts>
  <Company>HomeLab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NAZERKE</cp:lastModifiedBy>
  <cp:revision>34</cp:revision>
  <dcterms:created xsi:type="dcterms:W3CDTF">2010-10-04T16:52:47Z</dcterms:created>
  <dcterms:modified xsi:type="dcterms:W3CDTF">2020-11-25T10:49:25Z</dcterms:modified>
</cp:coreProperties>
</file>