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sldIdLst>
    <p:sldId id="26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6AD6EE87-EBD5-4F12-A48A-63ACA297AC8F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789574A-8875-45EF-8EA2-3CAA0F7ABC4C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67EF4D4C-5367-4C26-9E2B-D8088D7FCA81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11/11/2021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2401889"/>
            <a:ext cx="11277600" cy="1470025"/>
          </a:xfrm>
        </p:spPr>
        <p:txBody>
          <a:bodyPr/>
          <a:lstStyle/>
          <a:p>
            <a:pPr algn="ctr" eaLnBrk="1" hangingPunct="1">
              <a:defRPr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Басқарушылық қарым-қатынаста тұлғааралық қабылдау мәселелері</a:t>
            </a:r>
            <a:r>
              <a:rPr lang="kk-KZ" sz="36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5">
            <a:extLst/>
          </p:cNvPr>
          <p:cNvSpPr txBox="1">
            <a:spLocks/>
          </p:cNvSpPr>
          <p:nvPr/>
        </p:nvSpPr>
        <p:spPr>
          <a:xfrm>
            <a:off x="-1488843" y="404664"/>
            <a:ext cx="12700000" cy="158638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lvl="8" algn="ctr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/>
            </a:pP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Текст 5">
            <a:extLst/>
          </p:cNvPr>
          <p:cNvSpPr txBox="1">
            <a:spLocks/>
          </p:cNvSpPr>
          <p:nvPr/>
        </p:nvSpPr>
        <p:spPr>
          <a:xfrm>
            <a:off x="-720757" y="4581128"/>
            <a:ext cx="12646077" cy="15863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40280" lvl="8" indent="-182880" algn="r">
              <a:spcBef>
                <a:spcPts val="300"/>
              </a:spcBef>
              <a:buClr>
                <a:schemeClr val="accent3"/>
              </a:buClr>
              <a:defRPr/>
            </a:pPr>
            <a:endParaRPr lang="ru-RU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" y="965220"/>
            <a:ext cx="9720072" cy="1499616"/>
          </a:xfrm>
        </p:spPr>
        <p:txBody>
          <a:bodyPr/>
          <a:lstStyle/>
          <a:p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қатынаc</a:t>
            </a:r>
            <a:r>
              <a:rPr lang="ru-RU" dirty="0">
                <a:solidFill>
                  <a:srgbClr val="000000"/>
                </a:solidFill>
                <a:latin typeface="Tahoma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ahoma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90406"/>
            <a:ext cx="9121843" cy="4393164"/>
          </a:xfrm>
        </p:spPr>
        <p:txBody>
          <a:bodyPr>
            <a:normAutofit fontScale="70000" lnSpcReduction="20000"/>
          </a:bodyPr>
          <a:lstStyle/>
          <a:p>
            <a:r>
              <a:rPr lang="ru-RU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   </a:t>
            </a:r>
            <a:r>
              <a:rPr lang="ru-RU" dirty="0" err="1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Тұлғаның</a:t>
            </a:r>
            <a:r>
              <a:rPr lang="ru-RU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қалыптасуындағы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маңызды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факторлардың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–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мәселесі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«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»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түсінігі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қалыптасуындағы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алатын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рөлі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туралы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идея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кеңестік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психологтар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А.Н.Леонтьев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А.Б.Добрович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</a:t>
            </a:r>
            <a:r>
              <a:rPr lang="ru-RU" i="1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И.А.Зимняя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Г.В.Казнова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М.И.Лисина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А.В.Мудрик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Л.А.Поварницынаның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т.б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ғалымдардың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еңбектерінде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қарастырылған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бірлігі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қызметтік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пайымы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біркелкі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түсінікті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бермей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қызмет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түрі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ретінде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де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қарастырылады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Себебі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біріншіден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-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қызметтің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ерекше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түрі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коммуникативтік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қызмет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),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екіншіден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кез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келген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қызметті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жүзеге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асырудың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шарты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үшіншіден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арнайы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қойылған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қызметтің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нәтижесі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Өзінің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еңбектерінде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М.Н.Ночевник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«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Адамның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дамуын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жеке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адамның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қалыптасуын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қоғаммен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байланысын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басқа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адамдармен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қарым-қатынасынан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тыс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елестету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мүмкін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емес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»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деп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атап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көрсетсе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М.Жұмабаев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«Педагогика»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атты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еңбегінде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мәселе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жөнінде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«Жеке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адамның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шын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мәніндегі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рухани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байлығы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іс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жүзіндегі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қарым-қатынастарының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байлығына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байланысты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»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деп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жазған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ru-RU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1843" y="494572"/>
            <a:ext cx="3009900" cy="270510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1843" y="3662265"/>
            <a:ext cx="3036729" cy="239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39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469661"/>
            <a:ext cx="9720071" cy="402336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</a:t>
            </a:r>
            <a:r>
              <a:rPr lang="ru-RU" dirty="0" err="1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Тұлғааралық</a:t>
            </a:r>
            <a:r>
              <a:rPr lang="ru-RU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 адамдар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болмысының қажетті шарты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Қарым-қатынассыз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адамның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жекелеген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психикалық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қызметтерінің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үдерістер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ерекшеліктерінің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жеке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тұтас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қоғамның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толыққанды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қалыптасуы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мүмкін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емес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Кейде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«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», «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әлеуметтік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», «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», «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іскерлік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»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«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мәдени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»</a:t>
            </a:r>
            <a:r>
              <a:rPr lang="ru-RU" i="1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түсініктері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өзара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байланысты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болғанымен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бір-біріне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тең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келмейді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себебі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олардың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өзіндік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өзгешеліктері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ru-RU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713" y="894861"/>
            <a:ext cx="51689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382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2775" y="504092"/>
            <a:ext cx="10961545" cy="4023360"/>
          </a:xfrm>
        </p:spPr>
        <p:txBody>
          <a:bodyPr>
            <a:normAutofit/>
          </a:bodyPr>
          <a:lstStyle/>
          <a:p>
            <a:pPr algn="just" fontAlgn="t"/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Адамдар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арасындағы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қатынастардың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қаншалықты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айқын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байқалуына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байланысты</a:t>
            </a:r>
            <a:r>
              <a:rPr lang="ru-RU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қарым-қатынастар</a:t>
            </a:r>
            <a:r>
              <a:rPr lang="ru-RU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бірнеше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түрге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бөліп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қарастыруға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болады</a:t>
            </a:r>
            <a:r>
              <a:rPr lang="ru-RU" dirty="0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:</a:t>
            </a:r>
          </a:p>
          <a:p>
            <a:pPr algn="just" fontAlgn="t"/>
            <a:r>
              <a:rPr lang="ru-RU" dirty="0" err="1" smtClean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Қоғамдық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қатынастар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анағұрлым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айқын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көрінетін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әлеуметтік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бағдарлы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қарым-қатынастар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дәріс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оқу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баяндама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т.б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.);</a:t>
            </a:r>
          </a:p>
          <a:p>
            <a:pPr algn="just" fontAlgn="t"/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    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Бірлескен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іс-әрекеттерге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байланысты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қарым-қатынастар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айқын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байқалатын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пәндік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бағдарлы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топтық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қарым-қатынастар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бұған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еңбек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ету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оқу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барысында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қалыптасатын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қарым-қатынастар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жатады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);</a:t>
            </a:r>
          </a:p>
          <a:p>
            <a:endParaRPr lang="ru-RU" dirty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4335194"/>
            <a:ext cx="5275549" cy="21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17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2775" y="689317"/>
            <a:ext cx="7310980" cy="6168683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000000"/>
                </a:solidFill>
                <a:latin typeface="Tahoma" charset="0"/>
              </a:rPr>
              <a:t>  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қарым-қатынастар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яғни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адамның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екінші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адаммен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қарым-қатынасқа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адамзат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аралық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ақпарат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алмасу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жатады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бірінші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коммуникативтік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жағы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ретінде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сипатталады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екінші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жағы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–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жасаушылардың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өзара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әрекеттестігі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– тек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сөйлесу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үдерісі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арқылы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ғана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емес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істері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әрекеттері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арқылы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да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жасау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үшінші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жағы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жасаушылардың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бірін-бірі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қабылдауы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Ал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оқыту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үдерісіндегі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дегеніміз</a:t>
            </a:r>
            <a:r>
              <a:rPr lang="ru-RU" i="1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–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оқытушының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ықпалымен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студенттердің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топтық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іс-әрекетін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реттеуші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вербалды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бейвербалды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қарым-қатынасқа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түсу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ерекшелігі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оқыту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үдерісіндегі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шиеленістерді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шешудің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мінез-құлықтың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топтық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нормаларын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қалыптастырудың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құралы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болашақ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маман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тұлғасының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қалыптасуының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факторы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ru-RU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985" y="517338"/>
            <a:ext cx="3441700" cy="236220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0835" y="3513992"/>
            <a:ext cx="38100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36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9573" y="890955"/>
            <a:ext cx="6256996" cy="5418406"/>
          </a:xfrm>
        </p:spPr>
        <p:txBody>
          <a:bodyPr/>
          <a:lstStyle/>
          <a:p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Оқыту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үдерісінде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мәдениетінің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болмауы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немесе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төмен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деңгейде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болуы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көп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жағдайда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келіспеушілік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пен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келеңсіз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оқиғаларға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себеп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болуы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мүмкін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Мұндай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келеңсіз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жағдайды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табысты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әрі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шебер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түрде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реттей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білу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мәдениетіне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тікелей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байланысты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ru-RU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85" y="459153"/>
            <a:ext cx="3200400" cy="254000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70" y="3469445"/>
            <a:ext cx="3786554" cy="2839916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6738" y="3469445"/>
            <a:ext cx="4263153" cy="283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17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 fontAlgn="t"/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Оқытушы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мен студент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арасындағы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қарым-қатынастың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негізгі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моральдық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нормалары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бар,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олар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–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өзінің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тыңдаушыларының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әрқайсысының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қадір-қасиетін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құрметтеу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ішкі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дүниесіне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ықыласпен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сеніммен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жасау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қайырымдылық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пен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мейірбандық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таныту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algn="just" fontAlgn="t"/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    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Кәсіби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маманның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коммуникативтік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құзіреттілігі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сөйлеу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қызметі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арқылы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қалыптасады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Коммуникативтік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құзіреттілік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-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іс-әрекет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барысында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түрлі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коммуникативтік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міндеттерді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шешу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жағдайында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сөйлеу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әрекетін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тиімді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жүзеге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асыруға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даярлығы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қабілетін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көрсететін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сипаттамасы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негізін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құралдары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тәсілдері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іс-әрекет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нормалары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ережелері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әдептің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ерекшеліктері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байланыстарды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орнату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заңдары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коммуникативтік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іскерліктер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құрайды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Мұндай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комуникативтік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құзіреттілікке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педагогтарды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ғана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емес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студенттерді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де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дайындау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қажет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Студент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оқытушыны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қызығушылық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танытқан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сұхбаттас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әріптес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ретінде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қабылдауы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қажет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оқытушының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сөйлеу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әдебін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қаншалықты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жетік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меңгергеніне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тікелей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байланысты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Оқытушының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коммуникативтік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іс-әрекетін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сипаттауда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сөйлеу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сазы,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студенттермен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жасауы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жауап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беру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мәнері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бағалаушы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пікір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айтуды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орынды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қолдануы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сөйлеуде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қолданылатын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ілеспелі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мимикалар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мен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ым-ишараттардың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сипаты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аса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маңызды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болып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табылады</a:t>
            </a:r>
            <a:r>
              <a:rPr lang="ru-RU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rPr>
              <a:t>. </a:t>
            </a:r>
          </a:p>
          <a:p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784" y="205232"/>
            <a:ext cx="43180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47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361442"/>
            <a:ext cx="10558272" cy="1499616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қатынасты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субъективті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қалаулар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негізінде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диагностикалау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.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016369"/>
            <a:ext cx="9720071" cy="402336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Мұнда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мысал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ретінде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бәріне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танымал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социометриялық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тестті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Moreno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J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1934)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модификациясын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айтуға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болады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Мұнда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топтың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тікелей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бағалау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әдісінде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кіргізуге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болады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. (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Дорцов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А. И., 1984)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Бұл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әдістемелер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тобының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кемшіліктеріне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әлеуметтік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бекітілім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әсерінен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болатын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саналы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бағалау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зерттеу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процесіне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деген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қатынас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немесе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психологиялық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қорғаныштың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әсерінің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салдары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түбегейлі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өзгеруі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жатады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бастысы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рационализация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реактивті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құрылулар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).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Мұнда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адам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санасындағы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эмоционалды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қатынастың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бейнелену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мәселесі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де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жатады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.</a:t>
            </a: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677" y="4635500"/>
            <a:ext cx="3657600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57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031" y="1487893"/>
            <a:ext cx="7893538" cy="1499616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қарым-қатынаста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жүргізілген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зерттеулер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.</a:t>
            </a:r>
            <a:br>
              <a:rPr lang="ru-RU" dirty="0">
                <a:solidFill>
                  <a:srgbClr val="000000"/>
                </a:solidFill>
                <a:latin typeface="Georgia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423139"/>
            <a:ext cx="12192000" cy="3786553"/>
          </a:xfrm>
        </p:spPr>
        <p:txBody>
          <a:bodyPr>
            <a:normAutofit fontScale="62500" lnSpcReduction="20000"/>
          </a:bodyPr>
          <a:lstStyle/>
          <a:p>
            <a:pPr algn="just" fontAlgn="t"/>
            <a:r>
              <a:rPr lang="ru-RU" dirty="0">
                <a:solidFill>
                  <a:srgbClr val="000000"/>
                </a:solidFill>
                <a:latin typeface="Georgia" charset="0"/>
              </a:rPr>
              <a:t> 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Зерттеушілердің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көпшілігі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сөйлеу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саласы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ақпаратты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жеткізу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қолданылса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бейвербалды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сала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қарым-қатынастарды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талқылау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сезім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күйлерін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білдіру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ал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кейбір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жағдайларда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сөз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арқылы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хабар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жеткізудің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орнына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да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қолданылатыны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туралы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пікірді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жақтайды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В.А.Лабунская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өзінің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еңбегінде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бейвербалды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қарым-қатынастың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атқаратын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қызметі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туралы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мәселені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жан-жақты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қарастырып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вербалды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түрінің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тұлғааралық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қатынастар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тұрғысынан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көп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функционалды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екенін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оның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бірқатар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маңызды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қызметтерін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де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атап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көрсетеді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Оқытушылар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бейвербалды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қарым-қатынастардың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оқыту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үдерісінде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алатын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орны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ерекше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. Назар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аударатын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бір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мәселе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әдетте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педагогтың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мән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бермеуіне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қарамастан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бейвербалды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қарым-қатынас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тәсілдері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әрдайым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оқу-тәрбие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үдерісінде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тиісті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деңгейде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қамтылып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отырады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.</a:t>
            </a:r>
          </a:p>
          <a:p>
            <a:pPr algn="just" fontAlgn="t"/>
            <a:r>
              <a:rPr lang="ru-RU" dirty="0">
                <a:solidFill>
                  <a:srgbClr val="000000"/>
                </a:solidFill>
                <a:latin typeface="Georgia" charset="0"/>
              </a:rPr>
              <a:t>             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Қазiргi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таңдағы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қазақ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педагогикасының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мiндетi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–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адам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бойындағы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жақсы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қасиеттердi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жас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ұрпаққа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үйрету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ұлтжанды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отансүйгiш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әдептi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ар-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намысы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биiк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студенттерді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тәрбиелеу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. Ал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дәстүрлі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педагогикада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оқу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орындарында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оқыту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үдерісінде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оқытушы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студентті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объекті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ретінде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қабылдап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келсе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қазіргі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таңда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тек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субъекті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ретінде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мән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беруді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басшылыққа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Georgia" charset="0"/>
              </a:rPr>
              <a:t>алуда</a:t>
            </a:r>
            <a:r>
              <a:rPr lang="ru-RU" dirty="0">
                <a:solidFill>
                  <a:srgbClr val="000000"/>
                </a:solidFill>
                <a:latin typeface="Georgia" charset="0"/>
              </a:rPr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861" y="0"/>
            <a:ext cx="4298462" cy="326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31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29994"/>
            <a:ext cx="9381392" cy="5690382"/>
          </a:xfrm>
        </p:spPr>
        <p:txBody>
          <a:bodyPr>
            <a:normAutofit fontScale="62500" lnSpcReduction="20000"/>
          </a:bodyPr>
          <a:lstStyle/>
          <a:p>
            <a:pPr fontAlgn="t"/>
            <a:r>
              <a:rPr lang="kk-KZ" dirty="0" smtClean="0">
                <a:solidFill>
                  <a:srgbClr val="000000"/>
                </a:solidFill>
                <a:latin typeface="Georgia" charset="0"/>
              </a:rPr>
              <a:t> Студент субъекті болу үшін өзін-өзі тану, өзін-өзі көрсету, өзіне-өзі сену, өзін-өзі анықтау, өзін-өзі іске асыру, өзін-өзі реттеу және т.с.с. үдерістердің мәні мен маңызын ұғына білсе, оқыту үдерісіндегі тұлғааралық қарым-қатынастың қалыптасуына жағдай туындайды.</a:t>
            </a:r>
          </a:p>
          <a:p>
            <a:pPr fontAlgn="t"/>
            <a:r>
              <a:rPr lang="kk-KZ" dirty="0" smtClean="0">
                <a:solidFill>
                  <a:srgbClr val="000000"/>
                </a:solidFill>
                <a:latin typeface="Georgia" charset="0"/>
              </a:rPr>
              <a:t>             Студенттің қатынас жасау типтерін зерттеген еңбектерді қарастыра отырып, студенттердің қарым-қатынас жасау қабілетін үш түрге бөліп қарастыруға болатындығын Л.А.Перовская, Ю.М.Лотман, М.И.Рыданов және Б.Ф.Ломовтардың еңбектерінен көреміз:</a:t>
            </a:r>
          </a:p>
          <a:p>
            <a:pPr fontAlgn="t"/>
            <a:r>
              <a:rPr lang="kk-KZ" dirty="0" smtClean="0">
                <a:solidFill>
                  <a:srgbClr val="000000"/>
                </a:solidFill>
                <a:latin typeface="Georgia" charset="0"/>
              </a:rPr>
              <a:t>1) Жалғыздыққа бейім  өзімен-өзі жүретін студент. Оны  айналасындағы құрдастарымен қарым-қатынас  жалықтырады. Ол өзімен-өзі жалғыз  қалғанда немесе өзі ұнататын  ісімен айналысқанда ғана өзін  жайлы сезінеді.</a:t>
            </a:r>
          </a:p>
          <a:p>
            <a:pPr fontAlgn="t"/>
            <a:r>
              <a:rPr lang="kk-KZ" dirty="0" smtClean="0">
                <a:solidFill>
                  <a:srgbClr val="000000"/>
                </a:solidFill>
                <a:latin typeface="Georgia" charset="0"/>
              </a:rPr>
              <a:t>2) Жұптасқан қарым -қатынас  түріне бейім студент. Оның  жанында сенімді досы немесе құрбысы болуы қажет. Ол доссыз  немесе құрбысыз толыққанды өмірді  сезіне алмайды. </a:t>
            </a:r>
          </a:p>
          <a:p>
            <a:pPr algn="just" fontAlgn="t"/>
            <a:r>
              <a:rPr lang="kk-KZ" dirty="0" smtClean="0">
                <a:solidFill>
                  <a:srgbClr val="000000"/>
                </a:solidFill>
                <a:latin typeface="Georgia" charset="0"/>
              </a:rPr>
              <a:t>3) Топтық, ұжымдасқан  қарым-қатынас түріне бейім студенттер. Мұндай ұжымдасқан немесе бейімділіктеріне  қарай топтасқан студенттерден  дұрыс бағыттағы салауатты қарым-қатынастағы  ұжымдар да, сондай-ақ, қоғамдағы  жағымсыз әрекеттерге баратын  топтар да қалыптасуы мүмкін.</a:t>
            </a:r>
          </a:p>
          <a:p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0" y="386862"/>
            <a:ext cx="2438400" cy="2432304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600" y="3153507"/>
            <a:ext cx="2321169" cy="165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85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149</TotalTime>
  <Words>134</Words>
  <Application>Microsoft Office PowerPoint</Application>
  <PresentationFormat>Широкоэкранный</PresentationFormat>
  <Paragraphs>22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Georgia</vt:lpstr>
      <vt:lpstr>Tahoma</vt:lpstr>
      <vt:lpstr>Times New Roman</vt:lpstr>
      <vt:lpstr>Trebuchet MS</vt:lpstr>
      <vt:lpstr>Wingdings 2</vt:lpstr>
      <vt:lpstr>Городская</vt:lpstr>
      <vt:lpstr>Басқарушылық қарым-қатынаста тұлғааралық қабылдау мәселелері </vt:lpstr>
      <vt:lpstr>Тұлғааралық  қатынаc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Тұлғааралық қатынасты субъективті қалаулар негізінде диагностикалау. </vt:lpstr>
      <vt:lpstr>Тұлғааралық қарым-қатынаста жүргізілген зерттеулер.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Админ</cp:lastModifiedBy>
  <cp:revision>8</cp:revision>
  <dcterms:created xsi:type="dcterms:W3CDTF">2017-12-04T15:05:26Z</dcterms:created>
  <dcterms:modified xsi:type="dcterms:W3CDTF">2021-11-11T08:01:44Z</dcterms:modified>
</cp:coreProperties>
</file>