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02" r:id="rId1"/>
  </p:sldMasterIdLst>
  <p:notesMasterIdLst>
    <p:notesMasterId r:id="rId18"/>
  </p:notesMasterIdLst>
  <p:sldIdLst>
    <p:sldId id="287" r:id="rId2"/>
    <p:sldId id="283" r:id="rId3"/>
    <p:sldId id="258" r:id="rId4"/>
    <p:sldId id="270" r:id="rId5"/>
    <p:sldId id="273" r:id="rId6"/>
    <p:sldId id="271" r:id="rId7"/>
    <p:sldId id="259" r:id="rId8"/>
    <p:sldId id="262" r:id="rId9"/>
    <p:sldId id="274" r:id="rId10"/>
    <p:sldId id="275" r:id="rId11"/>
    <p:sldId id="278" r:id="rId12"/>
    <p:sldId id="284" r:id="rId13"/>
    <p:sldId id="265" r:id="rId14"/>
    <p:sldId id="282" r:id="rId15"/>
    <p:sldId id="286" r:id="rId16"/>
    <p:sldId id="269" r:id="rId17"/>
  </p:sldIdLst>
  <p:sldSz cx="9144000" cy="6858000" type="screen4x3"/>
  <p:notesSz cx="6888163" cy="100203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7DF7E0-5F26-4B52-9F64-986DB731ABEA}" type="doc">
      <dgm:prSet loTypeId="urn:microsoft.com/office/officeart/2008/layout/RadialCluster" loCatId="cycle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FAA6F434-8789-4487-98D9-17438BC3FF86}">
      <dgm:prSet phldrT="[Текст]"/>
      <dgm:spPr/>
      <dgm:t>
        <a:bodyPr/>
        <a:lstStyle/>
        <a:p>
          <a:r>
            <a:rPr lang="kk-KZ" b="1" i="1" smtClean="0">
              <a:latin typeface="Palatino Linotype" pitchFamily="18" charset="0"/>
            </a:rPr>
            <a:t>Конфликті кезінде тұлғаның маңызды  мінездері </a:t>
          </a:r>
          <a:endParaRPr lang="kk-KZ" b="1" i="1" dirty="0" smtClean="0">
            <a:latin typeface="Palatino Linotype" pitchFamily="18" charset="0"/>
          </a:endParaRPr>
        </a:p>
      </dgm:t>
    </dgm:pt>
    <dgm:pt modelId="{B9851F97-84BB-41D9-B5E1-5BD1312967AF}" type="parTrans" cxnId="{D2767C50-765A-4356-8088-B9F390511349}">
      <dgm:prSet/>
      <dgm:spPr/>
      <dgm:t>
        <a:bodyPr/>
        <a:lstStyle/>
        <a:p>
          <a:endParaRPr lang="ru-RU"/>
        </a:p>
      </dgm:t>
    </dgm:pt>
    <dgm:pt modelId="{EBFDEBAC-92E9-4258-8B09-8D330D63A155}" type="sibTrans" cxnId="{D2767C50-765A-4356-8088-B9F390511349}">
      <dgm:prSet/>
      <dgm:spPr/>
      <dgm:t>
        <a:bodyPr/>
        <a:lstStyle/>
        <a:p>
          <a:endParaRPr lang="ru-RU"/>
        </a:p>
      </dgm:t>
    </dgm:pt>
    <dgm:pt modelId="{3471A510-273D-4AA8-8BE3-FD67583C9038}">
      <dgm:prSet phldrT="[Текст]" custT="1"/>
      <dgm:spPr/>
      <dgm:t>
        <a:bodyPr/>
        <a:lstStyle/>
        <a:p>
          <a:r>
            <a:rPr lang="kk-KZ" sz="2800" b="1" i="1" dirty="0" smtClean="0">
              <a:latin typeface="Palatino Linotype" pitchFamily="18" charset="0"/>
            </a:rPr>
            <a:t>тұрақтылық;</a:t>
          </a:r>
        </a:p>
      </dgm:t>
    </dgm:pt>
    <dgm:pt modelId="{001D2131-62CE-4D8B-9785-28F7B9B5B2C4}" type="parTrans" cxnId="{8BDA3DBD-062B-45AB-8307-C84201EC199F}">
      <dgm:prSet/>
      <dgm:spPr/>
      <dgm:t>
        <a:bodyPr/>
        <a:lstStyle/>
        <a:p>
          <a:endParaRPr lang="ru-RU"/>
        </a:p>
      </dgm:t>
    </dgm:pt>
    <dgm:pt modelId="{91FAB906-1986-4B98-8A42-A7BB099A1AF4}" type="sibTrans" cxnId="{8BDA3DBD-062B-45AB-8307-C84201EC199F}">
      <dgm:prSet/>
      <dgm:spPr/>
      <dgm:t>
        <a:bodyPr/>
        <a:lstStyle/>
        <a:p>
          <a:endParaRPr lang="ru-RU"/>
        </a:p>
      </dgm:t>
    </dgm:pt>
    <dgm:pt modelId="{F890160A-7E08-42F8-90CB-30A7DD9BD659}">
      <dgm:prSet phldrT="[Текст]"/>
      <dgm:spPr/>
      <dgm:t>
        <a:bodyPr/>
        <a:lstStyle/>
        <a:p>
          <a:r>
            <a:rPr lang="kk-KZ" b="1" i="1" smtClean="0">
              <a:latin typeface="Palatino Linotype" pitchFamily="18" charset="0"/>
            </a:rPr>
            <a:t>өзін</a:t>
          </a:r>
          <a:r>
            <a:rPr lang="ru-RU" b="1" i="1" smtClean="0">
              <a:latin typeface="Palatino Linotype" pitchFamily="18" charset="0"/>
            </a:rPr>
            <a:t>-</a:t>
          </a:r>
          <a:r>
            <a:rPr lang="kk-KZ" b="1" i="1" smtClean="0">
              <a:latin typeface="Palatino Linotype" pitchFamily="18" charset="0"/>
            </a:rPr>
            <a:t>өзі ұстай білуі;</a:t>
          </a:r>
          <a:endParaRPr lang="kk-KZ" b="1" i="1" dirty="0" smtClean="0">
            <a:latin typeface="Palatino Linotype" pitchFamily="18" charset="0"/>
          </a:endParaRPr>
        </a:p>
      </dgm:t>
    </dgm:pt>
    <dgm:pt modelId="{D5873E7F-FC54-4814-80D7-E08133650E76}" type="parTrans" cxnId="{814FB51C-5077-42CF-924C-4A9D9355E292}">
      <dgm:prSet/>
      <dgm:spPr/>
      <dgm:t>
        <a:bodyPr/>
        <a:lstStyle/>
        <a:p>
          <a:endParaRPr lang="ru-RU"/>
        </a:p>
      </dgm:t>
    </dgm:pt>
    <dgm:pt modelId="{7F926801-10A0-4DD6-8499-AA2F7B2059B6}" type="sibTrans" cxnId="{814FB51C-5077-42CF-924C-4A9D9355E292}">
      <dgm:prSet/>
      <dgm:spPr/>
      <dgm:t>
        <a:bodyPr/>
        <a:lstStyle/>
        <a:p>
          <a:endParaRPr lang="ru-RU"/>
        </a:p>
      </dgm:t>
    </dgm:pt>
    <dgm:pt modelId="{D843165A-5458-4D51-9408-DA593F66A46A}">
      <dgm:prSet phldrT="[Текст]"/>
      <dgm:spPr/>
      <dgm:t>
        <a:bodyPr/>
        <a:lstStyle/>
        <a:p>
          <a:r>
            <a:rPr lang="kk-KZ" b="1" i="1" smtClean="0">
              <a:latin typeface="Palatino Linotype" pitchFamily="18" charset="0"/>
            </a:rPr>
            <a:t>қиын сәтте тез шешім табуы.</a:t>
          </a:r>
          <a:endParaRPr lang="ru-RU" dirty="0"/>
        </a:p>
      </dgm:t>
    </dgm:pt>
    <dgm:pt modelId="{9EF6409D-500A-4994-955E-A32B7DF0F780}" type="parTrans" cxnId="{85B1740B-C289-44A0-9D11-DE55C20F9E68}">
      <dgm:prSet/>
      <dgm:spPr/>
      <dgm:t>
        <a:bodyPr/>
        <a:lstStyle/>
        <a:p>
          <a:endParaRPr lang="ru-RU"/>
        </a:p>
      </dgm:t>
    </dgm:pt>
    <dgm:pt modelId="{A109690F-DA8A-4865-9815-BF131CDE931F}" type="sibTrans" cxnId="{85B1740B-C289-44A0-9D11-DE55C20F9E68}">
      <dgm:prSet/>
      <dgm:spPr/>
      <dgm:t>
        <a:bodyPr/>
        <a:lstStyle/>
        <a:p>
          <a:endParaRPr lang="ru-RU"/>
        </a:p>
      </dgm:t>
    </dgm:pt>
    <dgm:pt modelId="{225C58D7-623F-44EF-9DC7-EDAF694AF874}" type="pres">
      <dgm:prSet presAssocID="{007DF7E0-5F26-4B52-9F64-986DB731ABE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3ADF0FF-BE8B-4E09-B69E-B1789F83BD1D}" type="pres">
      <dgm:prSet presAssocID="{FAA6F434-8789-4487-98D9-17438BC3FF86}" presName="singleCycle" presStyleCnt="0"/>
      <dgm:spPr/>
    </dgm:pt>
    <dgm:pt modelId="{A224D7C6-460F-446A-A597-FD8ECBAB9BED}" type="pres">
      <dgm:prSet presAssocID="{FAA6F434-8789-4487-98D9-17438BC3FF86}" presName="singleCenter" presStyleLbl="node1" presStyleIdx="0" presStyleCnt="4" custScaleX="153561" custScaleY="135885" custLinFactNeighborX="-401" custLinFactNeighborY="-678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62C48495-0C19-4D7C-B3DC-59D0C1DAA54A}" type="pres">
      <dgm:prSet presAssocID="{001D2131-62CE-4D8B-9785-28F7B9B5B2C4}" presName="Name56" presStyleLbl="parChTrans1D2" presStyleIdx="0" presStyleCnt="3"/>
      <dgm:spPr/>
      <dgm:t>
        <a:bodyPr/>
        <a:lstStyle/>
        <a:p>
          <a:endParaRPr lang="ru-RU"/>
        </a:p>
      </dgm:t>
    </dgm:pt>
    <dgm:pt modelId="{F79F7ECB-ABF5-426E-9501-216EB0760DBC}" type="pres">
      <dgm:prSet presAssocID="{3471A510-273D-4AA8-8BE3-FD67583C9038}" presName="text0" presStyleLbl="node1" presStyleIdx="1" presStyleCnt="4" custScaleX="246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C3C16-B76E-4031-B71E-83AA17E082E2}" type="pres">
      <dgm:prSet presAssocID="{D5873E7F-FC54-4814-80D7-E08133650E76}" presName="Name56" presStyleLbl="parChTrans1D2" presStyleIdx="1" presStyleCnt="3"/>
      <dgm:spPr/>
      <dgm:t>
        <a:bodyPr/>
        <a:lstStyle/>
        <a:p>
          <a:endParaRPr lang="ru-RU"/>
        </a:p>
      </dgm:t>
    </dgm:pt>
    <dgm:pt modelId="{B556F820-C35B-4D6C-8FAC-A8E568B0F7FC}" type="pres">
      <dgm:prSet presAssocID="{F890160A-7E08-42F8-90CB-30A7DD9BD659}" presName="text0" presStyleLbl="node1" presStyleIdx="2" presStyleCnt="4" custScaleX="184522" custScaleY="114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6992C1-907B-449C-A29B-EDCA2140B141}" type="pres">
      <dgm:prSet presAssocID="{9EF6409D-500A-4994-955E-A32B7DF0F780}" presName="Name56" presStyleLbl="parChTrans1D2" presStyleIdx="2" presStyleCnt="3"/>
      <dgm:spPr/>
      <dgm:t>
        <a:bodyPr/>
        <a:lstStyle/>
        <a:p>
          <a:endParaRPr lang="ru-RU"/>
        </a:p>
      </dgm:t>
    </dgm:pt>
    <dgm:pt modelId="{3BD14CE3-B046-4BED-9BC2-A121E59CB372}" type="pres">
      <dgm:prSet presAssocID="{D843165A-5458-4D51-9408-DA593F66A46A}" presName="text0" presStyleLbl="node1" presStyleIdx="3" presStyleCnt="4" custScaleX="180781" custScaleY="118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767C50-765A-4356-8088-B9F390511349}" srcId="{007DF7E0-5F26-4B52-9F64-986DB731ABEA}" destId="{FAA6F434-8789-4487-98D9-17438BC3FF86}" srcOrd="0" destOrd="0" parTransId="{B9851F97-84BB-41D9-B5E1-5BD1312967AF}" sibTransId="{EBFDEBAC-92E9-4258-8B09-8D330D63A155}"/>
    <dgm:cxn modelId="{133AF37B-DB91-4037-A632-036E18AC3EAA}" type="presOf" srcId="{9EF6409D-500A-4994-955E-A32B7DF0F780}" destId="{666992C1-907B-449C-A29B-EDCA2140B141}" srcOrd="0" destOrd="0" presId="urn:microsoft.com/office/officeart/2008/layout/RadialCluster"/>
    <dgm:cxn modelId="{14182E5A-2BFD-43F1-8F61-E18EEAAF1FF4}" type="presOf" srcId="{007DF7E0-5F26-4B52-9F64-986DB731ABEA}" destId="{225C58D7-623F-44EF-9DC7-EDAF694AF874}" srcOrd="0" destOrd="0" presId="urn:microsoft.com/office/officeart/2008/layout/RadialCluster"/>
    <dgm:cxn modelId="{5C90B094-76E4-4DC7-B693-C3CCEC34CCE1}" type="presOf" srcId="{001D2131-62CE-4D8B-9785-28F7B9B5B2C4}" destId="{62C48495-0C19-4D7C-B3DC-59D0C1DAA54A}" srcOrd="0" destOrd="0" presId="urn:microsoft.com/office/officeart/2008/layout/RadialCluster"/>
    <dgm:cxn modelId="{2D2EA9C3-796A-4809-BC4F-735B6601FD50}" type="presOf" srcId="{FAA6F434-8789-4487-98D9-17438BC3FF86}" destId="{A224D7C6-460F-446A-A597-FD8ECBAB9BED}" srcOrd="0" destOrd="0" presId="urn:microsoft.com/office/officeart/2008/layout/RadialCluster"/>
    <dgm:cxn modelId="{814FB51C-5077-42CF-924C-4A9D9355E292}" srcId="{FAA6F434-8789-4487-98D9-17438BC3FF86}" destId="{F890160A-7E08-42F8-90CB-30A7DD9BD659}" srcOrd="1" destOrd="0" parTransId="{D5873E7F-FC54-4814-80D7-E08133650E76}" sibTransId="{7F926801-10A0-4DD6-8499-AA2F7B2059B6}"/>
    <dgm:cxn modelId="{85B1740B-C289-44A0-9D11-DE55C20F9E68}" srcId="{FAA6F434-8789-4487-98D9-17438BC3FF86}" destId="{D843165A-5458-4D51-9408-DA593F66A46A}" srcOrd="2" destOrd="0" parTransId="{9EF6409D-500A-4994-955E-A32B7DF0F780}" sibTransId="{A109690F-DA8A-4865-9815-BF131CDE931F}"/>
    <dgm:cxn modelId="{A620CEB5-2A74-4208-8A0D-828720B952D9}" type="presOf" srcId="{F890160A-7E08-42F8-90CB-30A7DD9BD659}" destId="{B556F820-C35B-4D6C-8FAC-A8E568B0F7FC}" srcOrd="0" destOrd="0" presId="urn:microsoft.com/office/officeart/2008/layout/RadialCluster"/>
    <dgm:cxn modelId="{18D10508-8C91-44BA-9C24-0D573D47643E}" type="presOf" srcId="{D843165A-5458-4D51-9408-DA593F66A46A}" destId="{3BD14CE3-B046-4BED-9BC2-A121E59CB372}" srcOrd="0" destOrd="0" presId="urn:microsoft.com/office/officeart/2008/layout/RadialCluster"/>
    <dgm:cxn modelId="{74CA7430-8749-413A-9830-A407970AE13B}" type="presOf" srcId="{3471A510-273D-4AA8-8BE3-FD67583C9038}" destId="{F79F7ECB-ABF5-426E-9501-216EB0760DBC}" srcOrd="0" destOrd="0" presId="urn:microsoft.com/office/officeart/2008/layout/RadialCluster"/>
    <dgm:cxn modelId="{2793B14C-3F12-4C9D-AD13-02267DF701D7}" type="presOf" srcId="{D5873E7F-FC54-4814-80D7-E08133650E76}" destId="{F88C3C16-B76E-4031-B71E-83AA17E082E2}" srcOrd="0" destOrd="0" presId="urn:microsoft.com/office/officeart/2008/layout/RadialCluster"/>
    <dgm:cxn modelId="{8BDA3DBD-062B-45AB-8307-C84201EC199F}" srcId="{FAA6F434-8789-4487-98D9-17438BC3FF86}" destId="{3471A510-273D-4AA8-8BE3-FD67583C9038}" srcOrd="0" destOrd="0" parTransId="{001D2131-62CE-4D8B-9785-28F7B9B5B2C4}" sibTransId="{91FAB906-1986-4B98-8A42-A7BB099A1AF4}"/>
    <dgm:cxn modelId="{B3FC8DC9-238C-4357-B80A-2C2E747D1DCE}" type="presParOf" srcId="{225C58D7-623F-44EF-9DC7-EDAF694AF874}" destId="{53ADF0FF-BE8B-4E09-B69E-B1789F83BD1D}" srcOrd="0" destOrd="0" presId="urn:microsoft.com/office/officeart/2008/layout/RadialCluster"/>
    <dgm:cxn modelId="{2DA4FB9E-0BE8-44D6-B32F-784AB4105FC0}" type="presParOf" srcId="{53ADF0FF-BE8B-4E09-B69E-B1789F83BD1D}" destId="{A224D7C6-460F-446A-A597-FD8ECBAB9BED}" srcOrd="0" destOrd="0" presId="urn:microsoft.com/office/officeart/2008/layout/RadialCluster"/>
    <dgm:cxn modelId="{6BF68406-E94E-4F24-B6EF-0CE568454E94}" type="presParOf" srcId="{53ADF0FF-BE8B-4E09-B69E-B1789F83BD1D}" destId="{62C48495-0C19-4D7C-B3DC-59D0C1DAA54A}" srcOrd="1" destOrd="0" presId="urn:microsoft.com/office/officeart/2008/layout/RadialCluster"/>
    <dgm:cxn modelId="{EE048534-02D7-4225-B1FF-41F64CB7DD6A}" type="presParOf" srcId="{53ADF0FF-BE8B-4E09-B69E-B1789F83BD1D}" destId="{F79F7ECB-ABF5-426E-9501-216EB0760DBC}" srcOrd="2" destOrd="0" presId="urn:microsoft.com/office/officeart/2008/layout/RadialCluster"/>
    <dgm:cxn modelId="{D47053E3-5AB0-4BF7-A185-B50085517A31}" type="presParOf" srcId="{53ADF0FF-BE8B-4E09-B69E-B1789F83BD1D}" destId="{F88C3C16-B76E-4031-B71E-83AA17E082E2}" srcOrd="3" destOrd="0" presId="urn:microsoft.com/office/officeart/2008/layout/RadialCluster"/>
    <dgm:cxn modelId="{D0C35530-429B-4A04-A313-7CB44EB02BC6}" type="presParOf" srcId="{53ADF0FF-BE8B-4E09-B69E-B1789F83BD1D}" destId="{B556F820-C35B-4D6C-8FAC-A8E568B0F7FC}" srcOrd="4" destOrd="0" presId="urn:microsoft.com/office/officeart/2008/layout/RadialCluster"/>
    <dgm:cxn modelId="{58B3EE0E-CFD3-4411-9E7A-2403A366C78A}" type="presParOf" srcId="{53ADF0FF-BE8B-4E09-B69E-B1789F83BD1D}" destId="{666992C1-907B-449C-A29B-EDCA2140B141}" srcOrd="5" destOrd="0" presId="urn:microsoft.com/office/officeart/2008/layout/RadialCluster"/>
    <dgm:cxn modelId="{BC869FB0-4434-46C2-ACA6-13828160B416}" type="presParOf" srcId="{53ADF0FF-BE8B-4E09-B69E-B1789F83BD1D}" destId="{3BD14CE3-B046-4BED-9BC2-A121E59CB37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7BCBC1-DD01-414E-981F-82AB72093127}" type="doc">
      <dgm:prSet loTypeId="urn:microsoft.com/office/officeart/2008/layout/RadialCluster" loCatId="cycle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3E7640F-7954-4B87-96F3-0539BBD79C81}">
      <dgm:prSet phldrT="[Текст]"/>
      <dgm:spPr/>
      <dgm:t>
        <a:bodyPr/>
        <a:lstStyle/>
        <a:p>
          <a:r>
            <a:rPr lang="kk-KZ" b="1" i="1" dirty="0" smtClean="0">
              <a:latin typeface="Palatino Linotype" pitchFamily="18" charset="0"/>
            </a:rPr>
            <a:t>Тұлғаның эмоцианалдық қасиеттері жинақы болуы керек:</a:t>
          </a:r>
        </a:p>
      </dgm:t>
    </dgm:pt>
    <dgm:pt modelId="{90BE27A6-752C-4A2B-89E3-3BE5C868197A}" type="parTrans" cxnId="{8353323F-1642-4CF1-848B-D9E6970B2968}">
      <dgm:prSet/>
      <dgm:spPr/>
      <dgm:t>
        <a:bodyPr/>
        <a:lstStyle/>
        <a:p>
          <a:endParaRPr lang="ru-RU"/>
        </a:p>
      </dgm:t>
    </dgm:pt>
    <dgm:pt modelId="{A94D51AB-1D8B-4963-A664-EDB342E1C0CB}" type="sibTrans" cxnId="{8353323F-1642-4CF1-848B-D9E6970B2968}">
      <dgm:prSet/>
      <dgm:spPr/>
      <dgm:t>
        <a:bodyPr/>
        <a:lstStyle/>
        <a:p>
          <a:endParaRPr lang="ru-RU"/>
        </a:p>
      </dgm:t>
    </dgm:pt>
    <dgm:pt modelId="{4E423E21-796B-4834-BAAF-508324724C81}">
      <dgm:prSet phldrT="[Текст]" custT="1"/>
      <dgm:spPr/>
      <dgm:t>
        <a:bodyPr/>
        <a:lstStyle/>
        <a:p>
          <a:r>
            <a:rPr lang="kk-KZ" sz="2400" b="1" i="1" dirty="0" smtClean="0">
              <a:latin typeface="Palatino Linotype" pitchFamily="18" charset="0"/>
            </a:rPr>
            <a:t>үрейленушілік</a:t>
          </a:r>
        </a:p>
      </dgm:t>
    </dgm:pt>
    <dgm:pt modelId="{2FF3F3E6-3F59-4B18-857C-9EBD07773A84}" type="parTrans" cxnId="{D944F46E-535E-4CEF-AFF9-3DA2CAB1975E}">
      <dgm:prSet/>
      <dgm:spPr/>
      <dgm:t>
        <a:bodyPr/>
        <a:lstStyle/>
        <a:p>
          <a:endParaRPr lang="ru-RU"/>
        </a:p>
      </dgm:t>
    </dgm:pt>
    <dgm:pt modelId="{0DA67698-A469-4404-81C4-BAA27E22BBB3}" type="sibTrans" cxnId="{D944F46E-535E-4CEF-AFF9-3DA2CAB1975E}">
      <dgm:prSet/>
      <dgm:spPr/>
      <dgm:t>
        <a:bodyPr/>
        <a:lstStyle/>
        <a:p>
          <a:endParaRPr lang="ru-RU"/>
        </a:p>
      </dgm:t>
    </dgm:pt>
    <dgm:pt modelId="{19687C33-0E8F-4AA2-808D-AB71A3D17EE8}">
      <dgm:prSet phldrT="[Текст]" custT="1"/>
      <dgm:spPr/>
      <dgm:t>
        <a:bodyPr/>
        <a:lstStyle/>
        <a:p>
          <a:r>
            <a:rPr lang="kk-KZ" sz="2400" b="1" i="1" dirty="0" smtClean="0">
              <a:latin typeface="Palatino Linotype" pitchFamily="18" charset="0"/>
            </a:rPr>
            <a:t>агрессивтік</a:t>
          </a:r>
        </a:p>
      </dgm:t>
    </dgm:pt>
    <dgm:pt modelId="{1CFA0A36-26FB-462F-A7B5-695ACFF0AAF2}" type="parTrans" cxnId="{D4EB46EB-C696-4430-B1AD-331204D743AD}">
      <dgm:prSet/>
      <dgm:spPr/>
      <dgm:t>
        <a:bodyPr/>
        <a:lstStyle/>
        <a:p>
          <a:endParaRPr lang="ru-RU"/>
        </a:p>
      </dgm:t>
    </dgm:pt>
    <dgm:pt modelId="{7483170F-FED5-4D92-A523-D09CFEF680F8}" type="sibTrans" cxnId="{D4EB46EB-C696-4430-B1AD-331204D743AD}">
      <dgm:prSet/>
      <dgm:spPr/>
      <dgm:t>
        <a:bodyPr/>
        <a:lstStyle/>
        <a:p>
          <a:endParaRPr lang="ru-RU"/>
        </a:p>
      </dgm:t>
    </dgm:pt>
    <dgm:pt modelId="{5DA63E05-F7F7-4E65-821D-CF1D0E9C73C4}">
      <dgm:prSet phldrT="[Текст]" custT="1"/>
      <dgm:spPr/>
      <dgm:t>
        <a:bodyPr/>
        <a:lstStyle/>
        <a:p>
          <a:r>
            <a:rPr lang="kk-KZ" sz="2400" b="1" i="1" dirty="0" smtClean="0">
              <a:latin typeface="Palatino Linotype" pitchFamily="18" charset="0"/>
            </a:rPr>
            <a:t>тітіркенгіштік</a:t>
          </a:r>
        </a:p>
      </dgm:t>
    </dgm:pt>
    <dgm:pt modelId="{B19BDE3D-6E63-4A6F-AF8E-A53B02112E44}" type="parTrans" cxnId="{854ED4E0-9617-41E3-A7D1-5EA2691608FE}">
      <dgm:prSet/>
      <dgm:spPr/>
      <dgm:t>
        <a:bodyPr/>
        <a:lstStyle/>
        <a:p>
          <a:endParaRPr lang="ru-RU"/>
        </a:p>
      </dgm:t>
    </dgm:pt>
    <dgm:pt modelId="{F7073B9C-41A2-43FA-8320-6AB415700ABD}" type="sibTrans" cxnId="{854ED4E0-9617-41E3-A7D1-5EA2691608FE}">
      <dgm:prSet/>
      <dgm:spPr/>
      <dgm:t>
        <a:bodyPr/>
        <a:lstStyle/>
        <a:p>
          <a:endParaRPr lang="ru-RU"/>
        </a:p>
      </dgm:t>
    </dgm:pt>
    <dgm:pt modelId="{5BE6088B-B216-4B83-8A9A-C821CF5DC8E6}">
      <dgm:prSet phldrT="[Текст]" custT="1"/>
      <dgm:spPr/>
      <dgm:t>
        <a:bodyPr/>
        <a:lstStyle/>
        <a:p>
          <a:r>
            <a:rPr lang="kk-KZ" sz="2400" b="1" i="1" dirty="0" smtClean="0">
              <a:latin typeface="Palatino Linotype" pitchFamily="18" charset="0"/>
            </a:rPr>
            <a:t>қыңырлық</a:t>
          </a:r>
        </a:p>
      </dgm:t>
    </dgm:pt>
    <dgm:pt modelId="{CEE3F7CD-7BDB-4400-975A-1185BF2959AA}" type="parTrans" cxnId="{7A44808B-2F8D-4667-B41F-FE7442CB733E}">
      <dgm:prSet/>
      <dgm:spPr/>
      <dgm:t>
        <a:bodyPr/>
        <a:lstStyle/>
        <a:p>
          <a:endParaRPr lang="ru-RU"/>
        </a:p>
      </dgm:t>
    </dgm:pt>
    <dgm:pt modelId="{2961BB1D-161C-4C6F-82EF-FA0FBC148275}" type="sibTrans" cxnId="{7A44808B-2F8D-4667-B41F-FE7442CB733E}">
      <dgm:prSet/>
      <dgm:spPr/>
      <dgm:t>
        <a:bodyPr/>
        <a:lstStyle/>
        <a:p>
          <a:endParaRPr lang="ru-RU"/>
        </a:p>
      </dgm:t>
    </dgm:pt>
    <dgm:pt modelId="{519E1B91-678B-4530-93EA-8FC5B4AD7C07}" type="pres">
      <dgm:prSet presAssocID="{197BCBC1-DD01-414E-981F-82AB7209312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CD3794A-08B3-435A-A451-10936972B4DB}" type="pres">
      <dgm:prSet presAssocID="{33E7640F-7954-4B87-96F3-0539BBD79C81}" presName="singleCycle" presStyleCnt="0"/>
      <dgm:spPr/>
    </dgm:pt>
    <dgm:pt modelId="{BC127679-BB78-4468-9FA4-5A536C7DCB4D}" type="pres">
      <dgm:prSet presAssocID="{33E7640F-7954-4B87-96F3-0539BBD79C81}" presName="singleCenter" presStyleLbl="node1" presStyleIdx="0" presStyleCnt="5" custScaleX="153561" custScaleY="15950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988CA42-B90D-48F8-8861-A9CE6D5C8FB1}" type="pres">
      <dgm:prSet presAssocID="{2FF3F3E6-3F59-4B18-857C-9EBD07773A84}" presName="Name56" presStyleLbl="parChTrans1D2" presStyleIdx="0" presStyleCnt="4"/>
      <dgm:spPr/>
      <dgm:t>
        <a:bodyPr/>
        <a:lstStyle/>
        <a:p>
          <a:endParaRPr lang="ru-RU"/>
        </a:p>
      </dgm:t>
    </dgm:pt>
    <dgm:pt modelId="{A749DE7D-2547-4CC0-94ED-91F8948539DE}" type="pres">
      <dgm:prSet presAssocID="{4E423E21-796B-4834-BAAF-508324724C81}" presName="text0" presStyleLbl="node1" presStyleIdx="1" presStyleCnt="5" custScaleX="201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61956-BF13-4177-8281-ABD0D5E5D141}" type="pres">
      <dgm:prSet presAssocID="{1CFA0A36-26FB-462F-A7B5-695ACFF0AAF2}" presName="Name56" presStyleLbl="parChTrans1D2" presStyleIdx="1" presStyleCnt="4"/>
      <dgm:spPr/>
      <dgm:t>
        <a:bodyPr/>
        <a:lstStyle/>
        <a:p>
          <a:endParaRPr lang="ru-RU"/>
        </a:p>
      </dgm:t>
    </dgm:pt>
    <dgm:pt modelId="{9CE85A07-1B3A-43E2-A56E-B00F31773BDF}" type="pres">
      <dgm:prSet presAssocID="{19687C33-0E8F-4AA2-808D-AB71A3D17EE8}" presName="text0" presStyleLbl="node1" presStyleIdx="2" presStyleCnt="5" custScaleX="178149" custRadScaleRad="109288" custRadScaleInc="2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AA200-A8DB-4986-9985-5A1E1F66BBEB}" type="pres">
      <dgm:prSet presAssocID="{B19BDE3D-6E63-4A6F-AF8E-A53B02112E44}" presName="Name56" presStyleLbl="parChTrans1D2" presStyleIdx="2" presStyleCnt="4"/>
      <dgm:spPr/>
      <dgm:t>
        <a:bodyPr/>
        <a:lstStyle/>
        <a:p>
          <a:endParaRPr lang="ru-RU"/>
        </a:p>
      </dgm:t>
    </dgm:pt>
    <dgm:pt modelId="{4E10E74F-5084-41BD-AC3B-72DE93A4B8D4}" type="pres">
      <dgm:prSet presAssocID="{5DA63E05-F7F7-4E65-821D-CF1D0E9C73C4}" presName="text0" presStyleLbl="node1" presStyleIdx="3" presStyleCnt="5" custScaleX="180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784CE-DED5-4BBA-8F22-D6E8007FBE44}" type="pres">
      <dgm:prSet presAssocID="{CEE3F7CD-7BDB-4400-975A-1185BF2959AA}" presName="Name56" presStyleLbl="parChTrans1D2" presStyleIdx="3" presStyleCnt="4"/>
      <dgm:spPr/>
      <dgm:t>
        <a:bodyPr/>
        <a:lstStyle/>
        <a:p>
          <a:endParaRPr lang="ru-RU"/>
        </a:p>
      </dgm:t>
    </dgm:pt>
    <dgm:pt modelId="{C58E1A47-284B-47E8-A1B5-D02F5F4F3DE9}" type="pres">
      <dgm:prSet presAssocID="{5BE6088B-B216-4B83-8A9A-C821CF5DC8E6}" presName="text0" presStyleLbl="node1" presStyleIdx="4" presStyleCnt="5" custScaleX="163406" custRadScaleRad="101637" custRadScaleInc="1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44F46E-535E-4CEF-AFF9-3DA2CAB1975E}" srcId="{33E7640F-7954-4B87-96F3-0539BBD79C81}" destId="{4E423E21-796B-4834-BAAF-508324724C81}" srcOrd="0" destOrd="0" parTransId="{2FF3F3E6-3F59-4B18-857C-9EBD07773A84}" sibTransId="{0DA67698-A469-4404-81C4-BAA27E22BBB3}"/>
    <dgm:cxn modelId="{006B93B1-2EB2-46BB-AAD0-8A6ADF962F13}" type="presOf" srcId="{2FF3F3E6-3F59-4B18-857C-9EBD07773A84}" destId="{C988CA42-B90D-48F8-8861-A9CE6D5C8FB1}" srcOrd="0" destOrd="0" presId="urn:microsoft.com/office/officeart/2008/layout/RadialCluster"/>
    <dgm:cxn modelId="{01AA0FB9-8EA3-4917-BBA8-0F5B68D74239}" type="presOf" srcId="{33E7640F-7954-4B87-96F3-0539BBD79C81}" destId="{BC127679-BB78-4468-9FA4-5A536C7DCB4D}" srcOrd="0" destOrd="0" presId="urn:microsoft.com/office/officeart/2008/layout/RadialCluster"/>
    <dgm:cxn modelId="{BA19B9B3-744D-47AA-8C4E-F15402528EF3}" type="presOf" srcId="{5BE6088B-B216-4B83-8A9A-C821CF5DC8E6}" destId="{C58E1A47-284B-47E8-A1B5-D02F5F4F3DE9}" srcOrd="0" destOrd="0" presId="urn:microsoft.com/office/officeart/2008/layout/RadialCluster"/>
    <dgm:cxn modelId="{82A29999-51E2-4207-9F7D-5725EA64DA59}" type="presOf" srcId="{5DA63E05-F7F7-4E65-821D-CF1D0E9C73C4}" destId="{4E10E74F-5084-41BD-AC3B-72DE93A4B8D4}" srcOrd="0" destOrd="0" presId="urn:microsoft.com/office/officeart/2008/layout/RadialCluster"/>
    <dgm:cxn modelId="{8353323F-1642-4CF1-848B-D9E6970B2968}" srcId="{197BCBC1-DD01-414E-981F-82AB72093127}" destId="{33E7640F-7954-4B87-96F3-0539BBD79C81}" srcOrd="0" destOrd="0" parTransId="{90BE27A6-752C-4A2B-89E3-3BE5C868197A}" sibTransId="{A94D51AB-1D8B-4963-A664-EDB342E1C0CB}"/>
    <dgm:cxn modelId="{57FE9E68-84A7-44E4-AC90-F673C0963983}" type="presOf" srcId="{4E423E21-796B-4834-BAAF-508324724C81}" destId="{A749DE7D-2547-4CC0-94ED-91F8948539DE}" srcOrd="0" destOrd="0" presId="urn:microsoft.com/office/officeart/2008/layout/RadialCluster"/>
    <dgm:cxn modelId="{3BF9BA5A-7599-462C-B759-506FB88AA477}" type="presOf" srcId="{CEE3F7CD-7BDB-4400-975A-1185BF2959AA}" destId="{188784CE-DED5-4BBA-8F22-D6E8007FBE44}" srcOrd="0" destOrd="0" presId="urn:microsoft.com/office/officeart/2008/layout/RadialCluster"/>
    <dgm:cxn modelId="{D4EB46EB-C696-4430-B1AD-331204D743AD}" srcId="{33E7640F-7954-4B87-96F3-0539BBD79C81}" destId="{19687C33-0E8F-4AA2-808D-AB71A3D17EE8}" srcOrd="1" destOrd="0" parTransId="{1CFA0A36-26FB-462F-A7B5-695ACFF0AAF2}" sibTransId="{7483170F-FED5-4D92-A523-D09CFEF680F8}"/>
    <dgm:cxn modelId="{DCE09146-5014-443A-BDC3-E9F1F6F06CD9}" type="presOf" srcId="{B19BDE3D-6E63-4A6F-AF8E-A53B02112E44}" destId="{AC8AA200-A8DB-4986-9985-5A1E1F66BBEB}" srcOrd="0" destOrd="0" presId="urn:microsoft.com/office/officeart/2008/layout/RadialCluster"/>
    <dgm:cxn modelId="{FD26DA14-5D64-497E-AE2B-03B07E76F6C1}" type="presOf" srcId="{1CFA0A36-26FB-462F-A7B5-695ACFF0AAF2}" destId="{BCE61956-BF13-4177-8281-ABD0D5E5D141}" srcOrd="0" destOrd="0" presId="urn:microsoft.com/office/officeart/2008/layout/RadialCluster"/>
    <dgm:cxn modelId="{2BE6AF43-C4F2-4A07-8419-82B6C374B0E3}" type="presOf" srcId="{19687C33-0E8F-4AA2-808D-AB71A3D17EE8}" destId="{9CE85A07-1B3A-43E2-A56E-B00F31773BDF}" srcOrd="0" destOrd="0" presId="urn:microsoft.com/office/officeart/2008/layout/RadialCluster"/>
    <dgm:cxn modelId="{762BAB77-84CF-4D8B-B73B-4605303BBB45}" type="presOf" srcId="{197BCBC1-DD01-414E-981F-82AB72093127}" destId="{519E1B91-678B-4530-93EA-8FC5B4AD7C07}" srcOrd="0" destOrd="0" presId="urn:microsoft.com/office/officeart/2008/layout/RadialCluster"/>
    <dgm:cxn modelId="{854ED4E0-9617-41E3-A7D1-5EA2691608FE}" srcId="{33E7640F-7954-4B87-96F3-0539BBD79C81}" destId="{5DA63E05-F7F7-4E65-821D-CF1D0E9C73C4}" srcOrd="2" destOrd="0" parTransId="{B19BDE3D-6E63-4A6F-AF8E-A53B02112E44}" sibTransId="{F7073B9C-41A2-43FA-8320-6AB415700ABD}"/>
    <dgm:cxn modelId="{7A44808B-2F8D-4667-B41F-FE7442CB733E}" srcId="{33E7640F-7954-4B87-96F3-0539BBD79C81}" destId="{5BE6088B-B216-4B83-8A9A-C821CF5DC8E6}" srcOrd="3" destOrd="0" parTransId="{CEE3F7CD-7BDB-4400-975A-1185BF2959AA}" sibTransId="{2961BB1D-161C-4C6F-82EF-FA0FBC148275}"/>
    <dgm:cxn modelId="{88948181-BA0A-4A84-A172-BB47C91898B6}" type="presParOf" srcId="{519E1B91-678B-4530-93EA-8FC5B4AD7C07}" destId="{6CD3794A-08B3-435A-A451-10936972B4DB}" srcOrd="0" destOrd="0" presId="urn:microsoft.com/office/officeart/2008/layout/RadialCluster"/>
    <dgm:cxn modelId="{F0F719EC-2F65-45AF-A6B9-4397FE1931D3}" type="presParOf" srcId="{6CD3794A-08B3-435A-A451-10936972B4DB}" destId="{BC127679-BB78-4468-9FA4-5A536C7DCB4D}" srcOrd="0" destOrd="0" presId="urn:microsoft.com/office/officeart/2008/layout/RadialCluster"/>
    <dgm:cxn modelId="{A610B436-2ACC-4C34-AF97-F45B0854F911}" type="presParOf" srcId="{6CD3794A-08B3-435A-A451-10936972B4DB}" destId="{C988CA42-B90D-48F8-8861-A9CE6D5C8FB1}" srcOrd="1" destOrd="0" presId="urn:microsoft.com/office/officeart/2008/layout/RadialCluster"/>
    <dgm:cxn modelId="{3E083036-CB7F-4F9A-A8EB-12E5F6005923}" type="presParOf" srcId="{6CD3794A-08B3-435A-A451-10936972B4DB}" destId="{A749DE7D-2547-4CC0-94ED-91F8948539DE}" srcOrd="2" destOrd="0" presId="urn:microsoft.com/office/officeart/2008/layout/RadialCluster"/>
    <dgm:cxn modelId="{41B295FF-1E57-4396-87C4-EBA2203A72C2}" type="presParOf" srcId="{6CD3794A-08B3-435A-A451-10936972B4DB}" destId="{BCE61956-BF13-4177-8281-ABD0D5E5D141}" srcOrd="3" destOrd="0" presId="urn:microsoft.com/office/officeart/2008/layout/RadialCluster"/>
    <dgm:cxn modelId="{8B08FED9-8F34-4A46-A354-664160C12C93}" type="presParOf" srcId="{6CD3794A-08B3-435A-A451-10936972B4DB}" destId="{9CE85A07-1B3A-43E2-A56E-B00F31773BDF}" srcOrd="4" destOrd="0" presId="urn:microsoft.com/office/officeart/2008/layout/RadialCluster"/>
    <dgm:cxn modelId="{40C2769C-85BC-4D19-987E-32EC0AA35E58}" type="presParOf" srcId="{6CD3794A-08B3-435A-A451-10936972B4DB}" destId="{AC8AA200-A8DB-4986-9985-5A1E1F66BBEB}" srcOrd="5" destOrd="0" presId="urn:microsoft.com/office/officeart/2008/layout/RadialCluster"/>
    <dgm:cxn modelId="{7F9D8051-C18E-419F-8F40-08AF05DE43CE}" type="presParOf" srcId="{6CD3794A-08B3-435A-A451-10936972B4DB}" destId="{4E10E74F-5084-41BD-AC3B-72DE93A4B8D4}" srcOrd="6" destOrd="0" presId="urn:microsoft.com/office/officeart/2008/layout/RadialCluster"/>
    <dgm:cxn modelId="{62E779BD-9A3C-4BD2-8F04-5C56C2F4D8DF}" type="presParOf" srcId="{6CD3794A-08B3-435A-A451-10936972B4DB}" destId="{188784CE-DED5-4BBA-8F22-D6E8007FBE44}" srcOrd="7" destOrd="0" presId="urn:microsoft.com/office/officeart/2008/layout/RadialCluster"/>
    <dgm:cxn modelId="{C4400118-FCB7-4FB7-AB31-84E937E56F64}" type="presParOf" srcId="{6CD3794A-08B3-435A-A451-10936972B4DB}" destId="{C58E1A47-284B-47E8-A1B5-D02F5F4F3DE9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24D7C6-460F-446A-A597-FD8ECBAB9BED}">
      <dsp:nvSpPr>
        <dsp:cNvPr id="0" name=""/>
        <dsp:cNvSpPr/>
      </dsp:nvSpPr>
      <dsp:spPr>
        <a:xfrm>
          <a:off x="2643488" y="2101690"/>
          <a:ext cx="2852866" cy="252448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3">
                <a:shade val="5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i="1" kern="1200" smtClean="0">
              <a:latin typeface="Palatino Linotype" pitchFamily="18" charset="0"/>
            </a:rPr>
            <a:t>Конфликті кезінде тұлғаның маңызды  мінездері </a:t>
          </a:r>
          <a:endParaRPr lang="kk-KZ" sz="2700" b="1" i="1" kern="1200" dirty="0" smtClean="0">
            <a:latin typeface="Palatino Linotype" pitchFamily="18" charset="0"/>
          </a:endParaRPr>
        </a:p>
      </dsp:txBody>
      <dsp:txXfrm>
        <a:off x="2766723" y="2224925"/>
        <a:ext cx="2606396" cy="2278010"/>
      </dsp:txXfrm>
    </dsp:sp>
    <dsp:sp modelId="{62C48495-0C19-4D7C-B3DC-59D0C1DAA54A}">
      <dsp:nvSpPr>
        <dsp:cNvPr id="0" name=""/>
        <dsp:cNvSpPr/>
      </dsp:nvSpPr>
      <dsp:spPr>
        <a:xfrm rot="16231900">
          <a:off x="3793137" y="1810503"/>
          <a:ext cx="5823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2399" y="0"/>
              </a:lnTo>
            </a:path>
          </a:pathLst>
        </a:custGeom>
        <a:noFill/>
        <a:ln w="1905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F7ECB-ABF5-426E-9501-216EB0760DBC}">
      <dsp:nvSpPr>
        <dsp:cNvPr id="0" name=""/>
        <dsp:cNvSpPr/>
      </dsp:nvSpPr>
      <dsp:spPr>
        <a:xfrm>
          <a:off x="2556661" y="274585"/>
          <a:ext cx="3072305" cy="124473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21239"/>
                <a:satOff val="-7569"/>
                <a:lumOff val="21981"/>
                <a:alphaOff val="0"/>
                <a:tint val="1000"/>
                <a:satMod val="255000"/>
              </a:schemeClr>
            </a:gs>
            <a:gs pos="55000">
              <a:schemeClr val="accent3">
                <a:shade val="50000"/>
                <a:hueOff val="-21239"/>
                <a:satOff val="-7569"/>
                <a:lumOff val="21981"/>
                <a:alphaOff val="0"/>
                <a:tint val="12000"/>
                <a:satMod val="255000"/>
              </a:schemeClr>
            </a:gs>
            <a:gs pos="100000">
              <a:schemeClr val="accent3">
                <a:shade val="50000"/>
                <a:hueOff val="-21239"/>
                <a:satOff val="-7569"/>
                <a:lumOff val="2198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latin typeface="Palatino Linotype" pitchFamily="18" charset="0"/>
            </a:rPr>
            <a:t>тұрақтылық;</a:t>
          </a:r>
        </a:p>
      </dsp:txBody>
      <dsp:txXfrm>
        <a:off x="2617424" y="335348"/>
        <a:ext cx="2950779" cy="1123204"/>
      </dsp:txXfrm>
    </dsp:sp>
    <dsp:sp modelId="{F88C3C16-B76E-4031-B71E-83AA17E082E2}">
      <dsp:nvSpPr>
        <dsp:cNvPr id="0" name=""/>
        <dsp:cNvSpPr/>
      </dsp:nvSpPr>
      <dsp:spPr>
        <a:xfrm rot="2161824">
          <a:off x="5486103" y="4432976"/>
          <a:ext cx="1071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7184" y="0"/>
              </a:lnTo>
            </a:path>
          </a:pathLst>
        </a:custGeom>
        <a:noFill/>
        <a:ln w="1905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6F820-C35B-4D6C-8FAC-A8E568B0F7FC}">
      <dsp:nvSpPr>
        <dsp:cNvPr id="0" name=""/>
        <dsp:cNvSpPr/>
      </dsp:nvSpPr>
      <dsp:spPr>
        <a:xfrm>
          <a:off x="5416433" y="4464499"/>
          <a:ext cx="2296801" cy="1428228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42479"/>
                <a:satOff val="-15138"/>
                <a:lumOff val="43962"/>
                <a:alphaOff val="0"/>
                <a:tint val="1000"/>
                <a:satMod val="255000"/>
              </a:schemeClr>
            </a:gs>
            <a:gs pos="55000">
              <a:schemeClr val="accent3">
                <a:shade val="50000"/>
                <a:hueOff val="-42479"/>
                <a:satOff val="-15138"/>
                <a:lumOff val="43962"/>
                <a:alphaOff val="0"/>
                <a:tint val="12000"/>
                <a:satMod val="255000"/>
              </a:schemeClr>
            </a:gs>
            <a:gs pos="100000">
              <a:schemeClr val="accent3">
                <a:shade val="50000"/>
                <a:hueOff val="-42479"/>
                <a:satOff val="-15138"/>
                <a:lumOff val="4396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i="1" kern="1200" smtClean="0">
              <a:latin typeface="Palatino Linotype" pitchFamily="18" charset="0"/>
            </a:rPr>
            <a:t>өзін</a:t>
          </a:r>
          <a:r>
            <a:rPr lang="ru-RU" sz="2700" b="1" i="1" kern="1200" smtClean="0">
              <a:latin typeface="Palatino Linotype" pitchFamily="18" charset="0"/>
            </a:rPr>
            <a:t>-</a:t>
          </a:r>
          <a:r>
            <a:rPr lang="kk-KZ" sz="2700" b="1" i="1" kern="1200" smtClean="0">
              <a:latin typeface="Palatino Linotype" pitchFamily="18" charset="0"/>
            </a:rPr>
            <a:t>өзі ұстай білуі;</a:t>
          </a:r>
          <a:endParaRPr lang="kk-KZ" sz="2700" b="1" i="1" kern="1200" dirty="0" smtClean="0">
            <a:latin typeface="Palatino Linotype" pitchFamily="18" charset="0"/>
          </a:endParaRPr>
        </a:p>
      </dsp:txBody>
      <dsp:txXfrm>
        <a:off x="5486153" y="4534219"/>
        <a:ext cx="2157361" cy="1288788"/>
      </dsp:txXfrm>
    </dsp:sp>
    <dsp:sp modelId="{666992C1-907B-449C-A29B-EDCA2140B141}">
      <dsp:nvSpPr>
        <dsp:cNvPr id="0" name=""/>
        <dsp:cNvSpPr/>
      </dsp:nvSpPr>
      <dsp:spPr>
        <a:xfrm rot="8607802">
          <a:off x="2615803" y="4429987"/>
          <a:ext cx="307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701" y="0"/>
              </a:lnTo>
            </a:path>
          </a:pathLst>
        </a:custGeom>
        <a:noFill/>
        <a:ln w="1905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14CE3-B046-4BED-9BC2-A121E59CB372}">
      <dsp:nvSpPr>
        <dsp:cNvPr id="0" name=""/>
        <dsp:cNvSpPr/>
      </dsp:nvSpPr>
      <dsp:spPr>
        <a:xfrm>
          <a:off x="495677" y="4439126"/>
          <a:ext cx="2250235" cy="1478976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-21239"/>
                <a:satOff val="-7569"/>
                <a:lumOff val="21981"/>
                <a:alphaOff val="0"/>
                <a:tint val="1000"/>
                <a:satMod val="255000"/>
              </a:schemeClr>
            </a:gs>
            <a:gs pos="55000">
              <a:schemeClr val="accent3">
                <a:shade val="50000"/>
                <a:hueOff val="-21239"/>
                <a:satOff val="-7569"/>
                <a:lumOff val="21981"/>
                <a:alphaOff val="0"/>
                <a:tint val="12000"/>
                <a:satMod val="255000"/>
              </a:schemeClr>
            </a:gs>
            <a:gs pos="100000">
              <a:schemeClr val="accent3">
                <a:shade val="50000"/>
                <a:hueOff val="-21239"/>
                <a:satOff val="-7569"/>
                <a:lumOff val="2198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i="1" kern="1200" smtClean="0">
              <a:latin typeface="Palatino Linotype" pitchFamily="18" charset="0"/>
            </a:rPr>
            <a:t>қиын сәтте тез шешім табуы.</a:t>
          </a:r>
          <a:endParaRPr lang="ru-RU" sz="2500" kern="1200" dirty="0"/>
        </a:p>
      </dsp:txBody>
      <dsp:txXfrm>
        <a:off x="567875" y="4511324"/>
        <a:ext cx="2105839" cy="1334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27679-BB78-4468-9FA4-5A536C7DCB4D}">
      <dsp:nvSpPr>
        <dsp:cNvPr id="0" name=""/>
        <dsp:cNvSpPr/>
      </dsp:nvSpPr>
      <dsp:spPr>
        <a:xfrm>
          <a:off x="2596141" y="1614659"/>
          <a:ext cx="2852866" cy="2963368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3">
                <a:shade val="8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i="1" kern="1200" dirty="0" smtClean="0">
              <a:latin typeface="Palatino Linotype" pitchFamily="18" charset="0"/>
            </a:rPr>
            <a:t>Тұлғаның эмоцианалдық қасиеттері жинақы болуы керек:</a:t>
          </a:r>
        </a:p>
      </dsp:txBody>
      <dsp:txXfrm>
        <a:off x="2735406" y="1753924"/>
        <a:ext cx="2574336" cy="2684838"/>
      </dsp:txXfrm>
    </dsp:sp>
    <dsp:sp modelId="{C988CA42-B90D-48F8-8861-A9CE6D5C8FB1}">
      <dsp:nvSpPr>
        <dsp:cNvPr id="0" name=""/>
        <dsp:cNvSpPr/>
      </dsp:nvSpPr>
      <dsp:spPr>
        <a:xfrm rot="16200000">
          <a:off x="3837875" y="1429961"/>
          <a:ext cx="3693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9397" y="0"/>
              </a:lnTo>
            </a:path>
          </a:pathLst>
        </a:cu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9DE7D-2547-4CC0-94ED-91F8948539DE}">
      <dsp:nvSpPr>
        <dsp:cNvPr id="0" name=""/>
        <dsp:cNvSpPr/>
      </dsp:nvSpPr>
      <dsp:spPr>
        <a:xfrm>
          <a:off x="2769168" y="532"/>
          <a:ext cx="2506812" cy="124473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-8813"/>
                <a:satOff val="-3089"/>
                <a:lumOff val="6891"/>
                <a:alphaOff val="0"/>
                <a:tint val="1000"/>
                <a:satMod val="255000"/>
              </a:schemeClr>
            </a:gs>
            <a:gs pos="55000">
              <a:schemeClr val="accent3">
                <a:shade val="80000"/>
                <a:hueOff val="-8813"/>
                <a:satOff val="-3089"/>
                <a:lumOff val="6891"/>
                <a:alphaOff val="0"/>
                <a:tint val="12000"/>
                <a:satMod val="255000"/>
              </a:schemeClr>
            </a:gs>
            <a:gs pos="100000">
              <a:schemeClr val="accent3">
                <a:shade val="80000"/>
                <a:hueOff val="-8813"/>
                <a:satOff val="-3089"/>
                <a:lumOff val="6891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Palatino Linotype" pitchFamily="18" charset="0"/>
            </a:rPr>
            <a:t>үрейленушілік</a:t>
          </a:r>
        </a:p>
      </dsp:txBody>
      <dsp:txXfrm>
        <a:off x="2829931" y="61295"/>
        <a:ext cx="2385286" cy="1123204"/>
      </dsp:txXfrm>
    </dsp:sp>
    <dsp:sp modelId="{BCE61956-BF13-4177-8281-ABD0D5E5D141}">
      <dsp:nvSpPr>
        <dsp:cNvPr id="0" name=""/>
        <dsp:cNvSpPr/>
      </dsp:nvSpPr>
      <dsp:spPr>
        <a:xfrm rot="58887">
          <a:off x="5448995" y="3122216"/>
          <a:ext cx="16763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638" y="0"/>
              </a:lnTo>
            </a:path>
          </a:pathLst>
        </a:cu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E85A07-1B3A-43E2-A56E-B00F31773BDF}">
      <dsp:nvSpPr>
        <dsp:cNvPr id="0" name=""/>
        <dsp:cNvSpPr/>
      </dsp:nvSpPr>
      <dsp:spPr>
        <a:xfrm>
          <a:off x="5616620" y="2520280"/>
          <a:ext cx="2217474" cy="124473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-17627"/>
                <a:satOff val="-6178"/>
                <a:lumOff val="13782"/>
                <a:alphaOff val="0"/>
                <a:tint val="1000"/>
                <a:satMod val="255000"/>
              </a:schemeClr>
            </a:gs>
            <a:gs pos="55000">
              <a:schemeClr val="accent3">
                <a:shade val="80000"/>
                <a:hueOff val="-17627"/>
                <a:satOff val="-6178"/>
                <a:lumOff val="13782"/>
                <a:alphaOff val="0"/>
                <a:tint val="12000"/>
                <a:satMod val="255000"/>
              </a:schemeClr>
            </a:gs>
            <a:gs pos="100000">
              <a:schemeClr val="accent3">
                <a:shade val="80000"/>
                <a:hueOff val="-17627"/>
                <a:satOff val="-6178"/>
                <a:lumOff val="1378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Palatino Linotype" pitchFamily="18" charset="0"/>
            </a:rPr>
            <a:t>агрессивтік</a:t>
          </a:r>
        </a:p>
      </dsp:txBody>
      <dsp:txXfrm>
        <a:off x="5677383" y="2581043"/>
        <a:ext cx="2095948" cy="1123204"/>
      </dsp:txXfrm>
    </dsp:sp>
    <dsp:sp modelId="{AC8AA200-A8DB-4986-9985-5A1E1F66BBEB}">
      <dsp:nvSpPr>
        <dsp:cNvPr id="0" name=""/>
        <dsp:cNvSpPr/>
      </dsp:nvSpPr>
      <dsp:spPr>
        <a:xfrm rot="5400000">
          <a:off x="3837875" y="4762726"/>
          <a:ext cx="3693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9397" y="0"/>
              </a:lnTo>
            </a:path>
          </a:pathLst>
        </a:cu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0E74F-5084-41BD-AC3B-72DE93A4B8D4}">
      <dsp:nvSpPr>
        <dsp:cNvPr id="0" name=""/>
        <dsp:cNvSpPr/>
      </dsp:nvSpPr>
      <dsp:spPr>
        <a:xfrm>
          <a:off x="2898290" y="4947425"/>
          <a:ext cx="2248567" cy="124473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-26440"/>
                <a:satOff val="-9267"/>
                <a:lumOff val="20673"/>
                <a:alphaOff val="0"/>
                <a:tint val="1000"/>
                <a:satMod val="255000"/>
              </a:schemeClr>
            </a:gs>
            <a:gs pos="55000">
              <a:schemeClr val="accent3">
                <a:shade val="80000"/>
                <a:hueOff val="-26440"/>
                <a:satOff val="-9267"/>
                <a:lumOff val="20673"/>
                <a:alphaOff val="0"/>
                <a:tint val="12000"/>
                <a:satMod val="255000"/>
              </a:schemeClr>
            </a:gs>
            <a:gs pos="100000">
              <a:schemeClr val="accent3">
                <a:shade val="80000"/>
                <a:hueOff val="-26440"/>
                <a:satOff val="-9267"/>
                <a:lumOff val="20673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Palatino Linotype" pitchFamily="18" charset="0"/>
            </a:rPr>
            <a:t>тітіркенгіштік</a:t>
          </a:r>
        </a:p>
      </dsp:txBody>
      <dsp:txXfrm>
        <a:off x="2959053" y="5008188"/>
        <a:ext cx="2127041" cy="1123204"/>
      </dsp:txXfrm>
    </dsp:sp>
    <dsp:sp modelId="{188784CE-DED5-4BBA-8F22-D6E8007FBE44}">
      <dsp:nvSpPr>
        <dsp:cNvPr id="0" name=""/>
        <dsp:cNvSpPr/>
      </dsp:nvSpPr>
      <dsp:spPr>
        <a:xfrm rot="10835154">
          <a:off x="2525748" y="3081397"/>
          <a:ext cx="70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394" y="0"/>
              </a:lnTo>
            </a:path>
          </a:pathLst>
        </a:cu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E1A47-284B-47E8-A1B5-D02F5F4F3DE9}">
      <dsp:nvSpPr>
        <dsp:cNvPr id="0" name=""/>
        <dsp:cNvSpPr/>
      </dsp:nvSpPr>
      <dsp:spPr>
        <a:xfrm>
          <a:off x="491786" y="2448272"/>
          <a:ext cx="2033963" cy="1244730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-35253"/>
                <a:satOff val="-12356"/>
                <a:lumOff val="27564"/>
                <a:alphaOff val="0"/>
                <a:tint val="1000"/>
                <a:satMod val="255000"/>
              </a:schemeClr>
            </a:gs>
            <a:gs pos="55000">
              <a:schemeClr val="accent3">
                <a:shade val="80000"/>
                <a:hueOff val="-35253"/>
                <a:satOff val="-12356"/>
                <a:lumOff val="27564"/>
                <a:alphaOff val="0"/>
                <a:tint val="12000"/>
                <a:satMod val="255000"/>
              </a:schemeClr>
            </a:gs>
            <a:gs pos="100000">
              <a:schemeClr val="accent3">
                <a:shade val="80000"/>
                <a:hueOff val="-35253"/>
                <a:satOff val="-12356"/>
                <a:lumOff val="27564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Palatino Linotype" pitchFamily="18" charset="0"/>
            </a:rPr>
            <a:t>қыңырлық</a:t>
          </a:r>
        </a:p>
      </dsp:txBody>
      <dsp:txXfrm>
        <a:off x="552549" y="2509035"/>
        <a:ext cx="1912437" cy="1123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596" tIns="48298" rIns="96596" bIns="48298" rtlCol="0"/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596" tIns="48298" rIns="96596" bIns="48298" rtlCol="0"/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312E571E-41AB-4B3F-A97D-D050C60B69B9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6" tIns="48298" rIns="96596" bIns="4829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596" tIns="48298" rIns="96596" bIns="4829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596" tIns="48298" rIns="96596" bIns="48298" rtlCol="0" anchor="b"/>
          <a:lstStyle>
            <a:lvl1pPr algn="l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596" tIns="48298" rIns="96596" bIns="4829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FF4BF506-EC80-47BC-BECC-2695992119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7173AE-C3C3-4B9C-89C2-F9D8A9B832B0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5993B-39AD-4B48-BFD8-98855D384018}" type="slidenum">
              <a:rPr lang="ru-RU" altLang="ru-RU"/>
              <a:pPr/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4D06C-2F32-4539-BF5D-02F7DECA512A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6088FF0-4C35-430B-B568-652F261345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8124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99AA8-BBC2-466E-8D41-FD21313408C8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34DE-9E22-4912-BABC-E8700E5B2E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839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0C0D3-D3A6-4722-B941-5D4DC55AD316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DEC63-D31A-45CE-8288-A6E0CFBD8F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372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D28A2-C1E9-4540-A418-BD2267A2662A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C085-B84F-4DB3-B1CB-B07B326609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1195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5F5A8AD-B90B-4494-8321-EF9CE8DA7209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DDE052-C800-4C9C-AF42-5BB6C3F011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1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583A-0388-4BDF-AFB6-165FFC469201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4FC635-28D6-4160-82BC-7BF6F24560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025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A1C20-7B51-4F5B-84FD-8102C09B25CA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60216-8282-43DE-AB72-E30A6DB10F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81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1E265-20EC-48D9-BA73-368F7E8FA739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25BDD-9406-4CAC-BFBF-BC2B409AAB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392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36983-67A5-477B-9B57-3C8C53772C03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C8CA3-19F4-4EBD-A246-8008D8576B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652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0402A-D88B-4207-9852-AF479D31B6B5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43452-A507-4FC9-A462-D057DEC491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419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34171-EF8A-49E0-8C4F-5FF01653065F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91D1A-059E-4750-A0C3-10D4727CE3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5114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fld id="{CC7D2044-6546-490D-B12F-ADAE0D5FCE50}" type="datetimeFigureOut">
              <a:rPr lang="ru-RU"/>
              <a:pPr>
                <a:defRPr/>
              </a:pPr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C8DB8A-7F98-466F-A084-CA91117230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67" r:id="rId1"/>
    <p:sldLayoutId id="2147485059" r:id="rId2"/>
    <p:sldLayoutId id="2147485060" r:id="rId3"/>
    <p:sldLayoutId id="2147485061" r:id="rId4"/>
    <p:sldLayoutId id="2147485068" r:id="rId5"/>
    <p:sldLayoutId id="2147485069" r:id="rId6"/>
    <p:sldLayoutId id="2147485062" r:id="rId7"/>
    <p:sldLayoutId id="2147485063" r:id="rId8"/>
    <p:sldLayoutId id="2147485064" r:id="rId9"/>
    <p:sldLayoutId id="2147485065" r:id="rId10"/>
    <p:sldLayoutId id="21474850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altLang="ru-RU" sz="3600" b="1" i="1" dirty="0" smtClean="0">
                <a:latin typeface="Times New Roman" pitchFamily="18" charset="0"/>
                <a:cs typeface="Times New Roman" pitchFamily="18" charset="0"/>
              </a:rPr>
              <a:t>Конфликт туралы ұғым, конфликтологияның теориялары</a:t>
            </a:r>
            <a:r>
              <a:rPr lang="ru-RU" altLang="ru-RU" sz="3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5">
            <a:extLst/>
          </p:cNvPr>
          <p:cNvSpPr txBox="1">
            <a:spLocks/>
          </p:cNvSpPr>
          <p:nvPr/>
        </p:nvSpPr>
        <p:spPr>
          <a:xfrm>
            <a:off x="-1116013" y="404813"/>
            <a:ext cx="9525001" cy="15859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4" algn="ctr" eaLnBrk="1" hangingPunct="1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None/>
            </a:pPr>
            <a:endParaRPr lang="ru-RU" altLang="ru-RU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Текст 5">
            <a:extLst/>
          </p:cNvPr>
          <p:cNvSpPr txBox="1">
            <a:spLocks/>
          </p:cNvSpPr>
          <p:nvPr/>
        </p:nvSpPr>
        <p:spPr>
          <a:xfrm>
            <a:off x="-541338" y="4581525"/>
            <a:ext cx="9485313" cy="15859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4" algn="r" eaLnBrk="1" hangingPunct="1">
              <a:spcBef>
                <a:spcPts val="300"/>
              </a:spcBef>
              <a:buClr>
                <a:srgbClr val="A04DA3"/>
              </a:buClr>
            </a:pPr>
            <a:endParaRPr lang="ru-RU" altLang="ru-RU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ru-RU" sz="4800" b="1" i="1" smtClean="0">
                <a:solidFill>
                  <a:srgbClr val="4A6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ЖОСПАР:</a:t>
            </a:r>
            <a:endParaRPr lang="ru-RU" altLang="ru-RU" sz="4800" b="1" i="1" smtClean="0">
              <a:solidFill>
                <a:srgbClr val="4A6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457200" eaLnBrk="1" hangingPunct="1">
              <a:buClr>
                <a:srgbClr val="FF0000"/>
              </a:buClr>
              <a:buFont typeface="Century Gothic" panose="020B0502020202020204" pitchFamily="34" charset="0"/>
              <a:buAutoNum type="arabicPeriod"/>
            </a:pPr>
            <a:r>
              <a:rPr lang="kk-KZ" altLang="ru-RU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КОНФЛИКТІ ЖАЙЛЫ НЕГІЗГІ ҰҒЫМ</a:t>
            </a:r>
          </a:p>
          <a:p>
            <a:pPr marL="527050" indent="-457200" eaLnBrk="1" hangingPunct="1">
              <a:buClr>
                <a:srgbClr val="FF0000"/>
              </a:buClr>
              <a:buFont typeface="Century Gothic" panose="020B0502020202020204" pitchFamily="34" charset="0"/>
              <a:buAutoNum type="arabicPeriod"/>
            </a:pPr>
            <a:r>
              <a:rPr lang="kk-KZ" altLang="ru-RU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КОНФЛИКТІНІҢ ТҮРЛЕРІ</a:t>
            </a:r>
          </a:p>
          <a:p>
            <a:pPr marL="527050" indent="-457200" eaLnBrk="1" hangingPunct="1">
              <a:buClr>
                <a:srgbClr val="FF0000"/>
              </a:buClr>
              <a:buFont typeface="Century Gothic" panose="020B0502020202020204" pitchFamily="34" charset="0"/>
              <a:buAutoNum type="arabicPeriod"/>
            </a:pPr>
            <a:r>
              <a:rPr lang="kk-KZ" altLang="ru-RU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КОНФЛИКТІНІҢ ПАЙДА БОЛУ СЕБЕБІ</a:t>
            </a:r>
          </a:p>
          <a:p>
            <a:pPr marL="527050" indent="-457200" eaLnBrk="1" hangingPunct="1">
              <a:buClr>
                <a:srgbClr val="FF0000"/>
              </a:buClr>
              <a:buFont typeface="Century Gothic" panose="020B0502020202020204" pitchFamily="34" charset="0"/>
              <a:buAutoNum type="arabicPeriod"/>
            </a:pPr>
            <a:r>
              <a:rPr lang="kk-KZ" altLang="ru-RU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КОНФЛИКТІДЕН ШЫҒУ ЖОЛДАРЫ</a:t>
            </a:r>
            <a:endParaRPr lang="en-US" altLang="ru-RU" b="1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7050" indent="-457200" eaLnBrk="1" hangingPunct="1">
              <a:buClr>
                <a:srgbClr val="FF0000"/>
              </a:buClr>
              <a:buFont typeface="Century Gothic" panose="020B0502020202020204" pitchFamily="34" charset="0"/>
              <a:buAutoNum type="arabicPeriod"/>
            </a:pPr>
            <a:r>
              <a:rPr lang="kk-KZ" altLang="ru-RU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4294967295"/>
          </p:nvPr>
        </p:nvSpPr>
        <p:spPr>
          <a:xfrm>
            <a:off x="3924300" y="609600"/>
            <a:ext cx="5219700" cy="5181600"/>
          </a:xfrm>
          <a:ln>
            <a:miter lim="800000"/>
            <a:headEnd/>
            <a:tailEnd/>
          </a:ln>
          <a:extLst/>
        </p:spPr>
        <p:txBody>
          <a:bodyPr rtlCol="0">
            <a:normAutofit fontScale="3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1200" b="1" i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–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None/>
              <a:defRPr/>
            </a:pPr>
            <a:r>
              <a:rPr lang="kk-KZ" sz="9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 немесе адамдар тобы әрекеттесуі мен қатынасуы кезінде, олардың ойлары мен ықпалдарының бір немесе бірнеше сәйкес емес, қарама</a:t>
            </a:r>
            <a:r>
              <a:rPr lang="ru-RU" sz="9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9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қайшы келуі салдарынан, негативтік не эмоцианалдық әсерден екі жақты да уайымға, қобалжуға әкелуі.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6700" b="1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67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Documents and Settings\CROWN\Мои документы\Новая папка\айгерим сур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9600"/>
            <a:ext cx="352901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" y="-171450"/>
            <a:ext cx="8191500" cy="16303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Конфликт жайлы негізгі ұғымдар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3088" y="1700213"/>
            <a:ext cx="8102600" cy="4408487"/>
          </a:xfrm>
        </p:spPr>
        <p:txBody>
          <a:bodyPr rtlCol="0"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Е.М.Бабосов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шиелініс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 әлеуметтік  қауымдастықтардың,мемлекет-  терд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ің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 мүдделерінің, мақсат,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бағыттарының қарама-қарсылығынан немесе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мәнді айырмашылықтарынан шығып асқынған түрі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А.Смит: ”Тартыстың негізі - қоғамдағы таптық бөлінушілік пен экономикалық бәсекелестік”.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Аристотель:”Әлсіздер әр уақытта теңдікке ұмытылса, басшылардың ойына бұл туралы кіріп те шықпайды”.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472" y="4071942"/>
            <a:ext cx="3424464" cy="2021354"/>
          </a:xfrm>
          <a:prstGeom prst="round2Diag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Конструтивті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86380" y="4071942"/>
            <a:ext cx="3462084" cy="2021354"/>
          </a:xfrm>
          <a:prstGeom prst="round2Diag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Диструктивті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224239">
            <a:off x="2798763" y="3054350"/>
            <a:ext cx="484187" cy="9779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20306733">
            <a:off x="6210300" y="3038475"/>
            <a:ext cx="484188" cy="9779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aseline="-25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11413" y="549275"/>
            <a:ext cx="3946525" cy="2465388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</a:t>
            </a:r>
            <a:r>
              <a:rPr lang="kk-KZ" dirty="0"/>
              <a:t> 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Конфликт</a:t>
            </a:r>
            <a:r>
              <a:rPr lang="kk-KZ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інің түрлері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714500"/>
            <a:ext cx="8229600" cy="47386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rgbClr val="FF0000"/>
              </a:buClr>
              <a:buFont typeface="Wingdings 2" panose="05020102010507070707" pitchFamily="18" charset="2"/>
              <a:buNone/>
              <a:defRPr/>
            </a:pP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Конфликті болып жатқан жайларға қарай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sz="3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3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ұлғааралық шиеленістер;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sz="3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sz="3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 және мекеме арасындағы шиеленістер;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sz="3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3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 топтар арасындағы шиеленіс;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sz="3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k-KZ" sz="3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екемелер аралық шиеленіс.</a:t>
            </a:r>
            <a:endParaRPr lang="ru-RU" sz="3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3508977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Конфликттық жағдай </a:t>
            </a:r>
            <a:r>
              <a:rPr lang="kk-KZ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  - бір немесе бірнеше жақтын арасындағы белгілі бір маселені шешуде әр жақ өзіннің дұрыстығын дәлелдеу кезіндегі пайда болатын қарама қайшылық.</a:t>
            </a:r>
            <a:endParaRPr lang="ru-RU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kk-KZ" dirty="0" smtClean="0">
              <a:latin typeface="Palatino Linotype" pitchFamily="18" charset="0"/>
            </a:endParaRPr>
          </a:p>
        </p:txBody>
      </p:sp>
      <p:pic>
        <p:nvPicPr>
          <p:cNvPr id="13315" name="Picture 3" descr="C:\Documents and Settings\CROWN\Мои документы\Новая папка\айгерим сурет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365625"/>
            <a:ext cx="4751387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196752"/>
            <a:ext cx="8001056" cy="5589834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Даудың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қайшылықтарының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кұрамдас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маселені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шешуде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кызығушылықтардың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None/>
              <a:defRPr/>
            </a:pPr>
            <a:endParaRPr lang="ru-RU" sz="2400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Даудың күйiнде дау анық немесе анық емес қолдайтын немесе болатын әлеуметтiк өзара әрекеттесулер, бұл субъекттер даудың тараптары.</a:t>
            </a:r>
            <a:endParaRPr lang="ru-RU" sz="2400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ru-RU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341313"/>
            <a:ext cx="702468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b="1" i="1" dirty="0" smtClean="0">
                <a:solidFill>
                  <a:srgbClr val="336600"/>
                </a:solidFill>
                <a:latin typeface="Palatino Linotype" pitchFamily="18" charset="0"/>
              </a:rPr>
              <a:t>Конфликтіні шешу жолдары</a:t>
            </a:r>
            <a:endParaRPr lang="ru-RU" b="1" i="1" dirty="0">
              <a:solidFill>
                <a:srgbClr val="336600"/>
              </a:solidFill>
              <a:latin typeface="Palatino Linotype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179388" y="1484313"/>
            <a:ext cx="6777037" cy="3508375"/>
          </a:xfrm>
        </p:spPr>
        <p:txBody>
          <a:bodyPr/>
          <a:lstStyle/>
          <a:p>
            <a:pPr marL="273050" indent="-273050" eaLnBrk="1" hangingPunct="1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kk-KZ" alt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 және нәтижелі қатынас жасау, проблеманы жанжақты талқылауға даярлық, конфликттік жағдайдан шығу жолдары туралы ұсыныстарын, болған жағдай туралы өз түсінігін, мүдделерін ашық және әділ түрде айтуы.</a:t>
            </a:r>
          </a:p>
          <a:p>
            <a:pPr marL="273050" indent="-273050" eaLnBrk="1" hangingPunct="1">
              <a:buFont typeface="Wingdings" panose="05000000000000000000" pitchFamily="2" charset="2"/>
              <a:buChar char="Ø"/>
            </a:pPr>
            <a:r>
              <a:rPr lang="kk-KZ" alt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 толық немесе жартылай бағынуы;</a:t>
            </a:r>
          </a:p>
          <a:p>
            <a:pPr marL="273050" indent="-273050" eaLnBrk="1" hangingPunct="1">
              <a:buFont typeface="Wingdings" panose="05000000000000000000" pitchFamily="2" charset="2"/>
              <a:buChar char="Ø"/>
            </a:pPr>
            <a:r>
              <a:rPr lang="kk-KZ" alt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Ымыраға келу (компромисс)</a:t>
            </a:r>
          </a:p>
          <a:p>
            <a:pPr marL="273050" indent="-273050" eaLnBrk="1" hangingPunct="1">
              <a:buFont typeface="Wingdings" panose="05000000000000000000" pitchFamily="2" charset="2"/>
              <a:buChar char="Ø"/>
            </a:pPr>
            <a:r>
              <a:rPr lang="kk-KZ" alt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Конфликті ісәрекетінің үзілуі;</a:t>
            </a:r>
          </a:p>
          <a:p>
            <a:pPr marL="273050" indent="-273050" eaLnBrk="1" hangingPunct="1">
              <a:buFont typeface="Wingdings" panose="05000000000000000000" pitchFamily="2" charset="2"/>
              <a:buChar char="Ø"/>
            </a:pPr>
            <a:r>
              <a:rPr lang="kk-KZ" altLang="en-US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Интеграция.</a:t>
            </a:r>
            <a:endParaRPr lang="ru-RU" altLang="en-US" b="1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220072" y="4149080"/>
            <a:ext cx="3923929" cy="270892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67544" y="332656"/>
          <a:ext cx="8208912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620713"/>
            <a:ext cx="7848600" cy="6264275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К.Томастың айтуы бойынша конфликтіні бақылау мен басқарудың бес түрлі әдісі бар: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k-KZ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Жарысу (бәсекелестік);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 (ымыраға келуі);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Қашу;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Одақтасу.   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67544" y="332656"/>
          <a:ext cx="813690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29600" cy="5945188"/>
          </a:xfrm>
        </p:spPr>
        <p:txBody>
          <a:bodyPr rtlCol="0">
            <a:normAutofit fontScale="3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kk-KZ" sz="14400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Даудың оң әсері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Сезiмнiң процессiн жылдамдатады;</a:t>
            </a:r>
            <a:endParaRPr lang="ru-RU" sz="72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Пiкiрлестердiң бiрiктiруiне алып келедi;</a:t>
            </a:r>
            <a:endParaRPr lang="ru-RU" sz="72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Бәсеңдiкке мүмкiндiк туғызады және екiншi жоспарға дау жеңiл-желпi басқа жылжытып қояды;</a:t>
            </a:r>
            <a:endParaRPr lang="ru-RU" sz="72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Басымдылықтардың қоюына мүмкiндiк туғызады;</a:t>
            </a:r>
            <a:endParaRPr lang="ru-RU" sz="72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Эмоциялардың конструктивтiк шығуын қауiпсiз және тiптi сақтағыш клапанның рөлдi айнасы;</a:t>
            </a:r>
            <a:endParaRPr lang="ru-RU" sz="72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Көптеген мәселелердің шығуына, олардың шешілуіне көмектеседі;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kk-KZ" sz="7200" b="1" i="1" dirty="0" smtClean="0">
                <a:solidFill>
                  <a:srgbClr val="0070C0"/>
                </a:solidFill>
                <a:latin typeface="Palatino Linotype" pitchFamily="18" charset="0"/>
              </a:rPr>
              <a:t>Ісәрекеттің тиімді жолдарының пайда болуына;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ru-RU" sz="2900" b="1" i="1" dirty="0">
              <a:latin typeface="Palatino Linotyp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0" y="4221088"/>
            <a:ext cx="4355976" cy="263691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58175" cy="5715000"/>
          </a:xfrm>
        </p:spPr>
        <p:txBody>
          <a:bodyPr rtlCol="0">
            <a:norm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kk-KZ" sz="3600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Даудың терiс әсері</a:t>
            </a:r>
            <a:endParaRPr lang="ru-RU" sz="1800" b="1" i="1" dirty="0" smtClean="0"/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тараптардың айтылған мүдделерiне қауiп туады;</a:t>
            </a: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ол тең құқықтық және тұрақтылық қамтамасыз ететiн әлеуметтiк жүйеге қатер төндiредi;</a:t>
            </a: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өзгерiстердiң тез жүзеге асыруына кедергi келтiредi;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қолдауды жоғалтуға алып келедi;</a:t>
            </a: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адамдар ұйымды құрады, бас тартуға мүмкiн емес және ашық арыздарды байланыстырады;</a:t>
            </a: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әлеуметтік психологиялық климаттың нашарлауына алып келеді;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адамның жүйке жүйесіне әсер етіп, күйзеліске ұшыратады;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kk-KZ" sz="1800" b="1" i="1" dirty="0" smtClean="0">
                <a:solidFill>
                  <a:srgbClr val="0070C0"/>
                </a:solidFill>
                <a:latin typeface="Palatino Linotype" pitchFamily="18" charset="0"/>
              </a:rPr>
              <a:t>Көптеген адамның тікелей жұмысындағы міндетін орындауда көңілінің бөлінуі.</a:t>
            </a: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kk-KZ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ru-RU" sz="1800" b="1" i="1" dirty="0" smtClean="0">
              <a:solidFill>
                <a:srgbClr val="0070C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539750" y="242888"/>
            <a:ext cx="2660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k-KZ" altLang="ru-RU" sz="3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Қорытынды:</a:t>
            </a:r>
            <a:endParaRPr lang="ru-RU" altLang="ru-RU" sz="32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04850" y="1196975"/>
            <a:ext cx="7772400" cy="159543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  <a:defRPr/>
            </a:pP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Конфликт – (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лат.тіл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conflictus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қақтығыс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 –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күрделі қайшылықтардың пайда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болуы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қарама-қарсы қызығушылықтардың қақтығыстары, күшті эмоциялық күйлермен байланысты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әр түрлі мәселер бойынша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өзара түсіністіктің болмауы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b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«Психологиялық сөздік» конфликтіні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«өткір эмоциялық уайымдармен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байланысты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қиындықпен шешілетін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қарама-қайшылық» деп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анықтайды.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b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b="1" cap="all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8313" y="2924175"/>
            <a:ext cx="7772400" cy="3424238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жасқа байланысты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қайшылықтар ретінде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Л.С.Выготский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көрсетілсе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екіншіден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үйренудегі шынайы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қайшылықтар ретінде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Л.С.Выготский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Д.Б.Эльконин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қайшылықтар 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бала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 табиғи және мәдени формаларының қосындысындағы қозғаушы күш ретінде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қарастырылады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Конфликтолог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конфликтіде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делдалдық жұмыс шеберлігін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меңгерген, конфликтілі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ситуацияны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басқара алатын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b="1" cap="all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ru-RU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 flipV="1">
            <a:off x="0" y="1557338"/>
            <a:ext cx="8291513" cy="1008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en-US" sz="4600" b="1" i="1" smtClean="0">
                <a:solidFill>
                  <a:schemeClr val="folHlink"/>
                </a:solidFill>
              </a:rPr>
              <a:t/>
            </a:r>
            <a:br>
              <a:rPr kumimoji="1" lang="en-US" sz="4600" b="1" i="1" smtClean="0">
                <a:solidFill>
                  <a:schemeClr val="folHlink"/>
                </a:solidFill>
              </a:rPr>
            </a:br>
            <a:r>
              <a:rPr kumimoji="1" lang="en-US" sz="4600" b="1" i="1" smtClean="0">
                <a:solidFill>
                  <a:schemeClr val="folHlink"/>
                </a:solidFill>
              </a:rPr>
              <a:t/>
            </a:r>
            <a:br>
              <a:rPr kumimoji="1" lang="en-US" sz="4600" b="1" i="1" smtClean="0">
                <a:solidFill>
                  <a:schemeClr val="folHlink"/>
                </a:solidFill>
              </a:rPr>
            </a:br>
            <a:r>
              <a:rPr kumimoji="1" lang="en-US" sz="4600" b="1" i="1" smtClean="0">
                <a:solidFill>
                  <a:schemeClr val="folHlink"/>
                </a:solidFill>
              </a:rPr>
              <a:t/>
            </a:r>
            <a:br>
              <a:rPr kumimoji="1" lang="en-US" sz="4600" b="1" i="1" smtClean="0">
                <a:solidFill>
                  <a:schemeClr val="folHlink"/>
                </a:solidFill>
              </a:rPr>
            </a:br>
            <a:r>
              <a:rPr kumimoji="1" lang="en-US" sz="4600" b="1" i="1" smtClean="0">
                <a:solidFill>
                  <a:schemeClr val="folHlink"/>
                </a:solidFill>
              </a:rPr>
              <a:t/>
            </a:r>
            <a:br>
              <a:rPr kumimoji="1" lang="en-US" sz="4600" b="1" i="1" smtClean="0">
                <a:solidFill>
                  <a:schemeClr val="folHlink"/>
                </a:solidFill>
              </a:rPr>
            </a:br>
            <a:r>
              <a:rPr kumimoji="1" lang="ru-RU" sz="4600" smtClean="0">
                <a:solidFill>
                  <a:schemeClr val="folHlink"/>
                </a:solidFill>
              </a:rPr>
              <a:t> </a:t>
            </a:r>
            <a:r>
              <a:rPr kumimoji="1" lang="en-US" sz="4600" smtClean="0">
                <a:solidFill>
                  <a:schemeClr val="folHlink"/>
                </a:solidFill>
              </a:rPr>
              <a:t/>
            </a:r>
            <a:br>
              <a:rPr kumimoji="1" lang="en-US" sz="4600" smtClean="0">
                <a:solidFill>
                  <a:schemeClr val="folHlink"/>
                </a:solidFill>
              </a:rPr>
            </a:br>
            <a:r>
              <a:rPr kumimoji="1" lang="en-US" sz="4600" smtClean="0">
                <a:solidFill>
                  <a:schemeClr val="folHlink"/>
                </a:solidFill>
              </a:rPr>
              <a:t/>
            </a:r>
            <a:br>
              <a:rPr kumimoji="1" lang="en-US" sz="4600" smtClean="0">
                <a:solidFill>
                  <a:schemeClr val="folHlink"/>
                </a:solidFill>
              </a:rPr>
            </a:br>
            <a:r>
              <a:rPr kumimoji="1" lang="ru-RU" sz="4600" smtClean="0">
                <a:solidFill>
                  <a:schemeClr val="folHlink"/>
                </a:solidFill>
              </a:rPr>
              <a:t/>
            </a:r>
            <a:br>
              <a:rPr kumimoji="1" lang="ru-RU" sz="4600" smtClean="0">
                <a:solidFill>
                  <a:schemeClr val="folHlink"/>
                </a:solidFill>
              </a:rPr>
            </a:br>
            <a:endParaRPr kumimoji="1" lang="ru-RU" sz="4600" smtClean="0">
              <a:solidFill>
                <a:schemeClr val="folHlink"/>
              </a:solidFill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919787"/>
          </a:xfrm>
        </p:spPr>
        <p:txBody>
          <a:bodyPr rtlCol="0">
            <a:normAutofit fontScale="85000" lnSpcReduction="10000"/>
          </a:bodyPr>
          <a:lstStyle/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 smtClean="0"/>
          </a:p>
          <a:p>
            <a:pPr marL="68580" indent="0" eaLnBrk="1" fontAlgn="auto" hangingPunct="1">
              <a:spcAft>
                <a:spcPts val="0"/>
              </a:spcAft>
              <a:buClr>
                <a:srgbClr val="FF0000"/>
              </a:buClr>
              <a:buFont typeface="Wingdings 2" panose="05020102010507070707" pitchFamily="18" charset="2"/>
              <a:buNone/>
              <a:defRPr/>
            </a:pPr>
            <a:r>
              <a:rPr kumimoji="1" lang="kk-KZ" sz="3900" b="1" i="1" dirty="0" smtClean="0">
                <a:solidFill>
                  <a:schemeClr val="accent1">
                    <a:lumMod val="50000"/>
                  </a:schemeClr>
                </a:solidFill>
                <a:latin typeface="Palatino Linotype" pitchFamily="18" charset="0"/>
              </a:rPr>
              <a:t>Пайдаланған әдебиеттер тізімі:</a:t>
            </a: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kk-KZ" b="1" i="1" dirty="0">
                <a:solidFill>
                  <a:srgbClr val="0070C0"/>
                </a:solidFill>
                <a:latin typeface="Palatino Linotype" pitchFamily="18" charset="0"/>
              </a:rPr>
              <a:t>А. В. Дмитрев, Конфликтология, Москва, Гардарики, 2001, 221-230 б</a:t>
            </a:r>
            <a:r>
              <a:rPr lang="kk-KZ" b="1" i="1" dirty="0" smtClean="0">
                <a:solidFill>
                  <a:srgbClr val="0070C0"/>
                </a:solidFill>
                <a:latin typeface="Palatino Linotype" pitchFamily="18" charset="0"/>
              </a:rPr>
              <a:t>.</a:t>
            </a: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kk-KZ" b="1" i="1" dirty="0">
                <a:solidFill>
                  <a:srgbClr val="0070C0"/>
                </a:solidFill>
                <a:latin typeface="Palatino Linotype" pitchFamily="18" charset="0"/>
              </a:rPr>
              <a:t>А. В. Дмитрев, Конфликтология, Москва, Гардарики, 2001, 221-230 б</a:t>
            </a:r>
            <a:r>
              <a:rPr lang="kk-KZ" b="1" i="1" dirty="0" smtClean="0">
                <a:solidFill>
                  <a:srgbClr val="0070C0"/>
                </a:solidFill>
                <a:latin typeface="Palatino Linotype" pitchFamily="18" charset="0"/>
              </a:rPr>
              <a:t>.</a:t>
            </a: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kk-KZ" b="1" i="1" dirty="0">
                <a:solidFill>
                  <a:srgbClr val="0070C0"/>
                </a:solidFill>
                <a:latin typeface="Palatino Linotype" pitchFamily="18" charset="0"/>
              </a:rPr>
              <a:t>А. Я. Анцуков, А. И. Шипилов, Конфликтология, Москва, Юнити, 2004, 474-477 б</a:t>
            </a:r>
            <a:r>
              <a:rPr lang="kk-KZ" b="1" i="1" dirty="0" smtClean="0">
                <a:solidFill>
                  <a:srgbClr val="0070C0"/>
                </a:solidFill>
                <a:latin typeface="Palatino Linotype" pitchFamily="18" charset="0"/>
              </a:rPr>
              <a:t>.</a:t>
            </a: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lang="kk-KZ" b="1" i="1" dirty="0">
                <a:solidFill>
                  <a:srgbClr val="0070C0"/>
                </a:solidFill>
                <a:latin typeface="Palatino Linotype" pitchFamily="18" charset="0"/>
              </a:rPr>
              <a:t>А. Я. Анцуков, А. И. Шипилов, Конфликтология, Москва, Юнити, 2004, 474-477 б</a:t>
            </a:r>
            <a:r>
              <a:rPr lang="kk-KZ" b="1" i="1" dirty="0" smtClean="0">
                <a:solidFill>
                  <a:srgbClr val="0070C0"/>
                </a:solidFill>
                <a:latin typeface="Palatino Linotype" pitchFamily="18" charset="0"/>
              </a:rPr>
              <a:t>.</a:t>
            </a:r>
            <a:endParaRPr lang="ru-RU" b="1" i="1" dirty="0">
              <a:solidFill>
                <a:srgbClr val="0070C0"/>
              </a:solidFill>
              <a:latin typeface="Palatino Linotype" pitchFamily="18" charset="0"/>
            </a:endParaRP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kumimoji="1" lang="en-US" b="1" i="1" dirty="0">
                <a:solidFill>
                  <a:srgbClr val="0070C0"/>
                </a:solidFill>
                <a:latin typeface="Palatino Linotype" pitchFamily="18" charset="0"/>
              </a:rPr>
              <a:t>http//www.aaa.kz</a:t>
            </a:r>
            <a:r>
              <a:rPr kumimoji="1" lang="en-US" b="1" i="1" dirty="0" smtClean="0">
                <a:solidFill>
                  <a:srgbClr val="0070C0"/>
                </a:solidFill>
                <a:latin typeface="Palatino Linotype" pitchFamily="18" charset="0"/>
              </a:rPr>
              <a:t>/</a:t>
            </a:r>
            <a:endParaRPr kumimoji="1" lang="kk-KZ" b="1" i="1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kumimoji="1" lang="kk-KZ" b="1" i="1" dirty="0">
                <a:solidFill>
                  <a:srgbClr val="0070C0"/>
                </a:solidFill>
                <a:latin typeface="Palatino Linotype" pitchFamily="18" charset="0"/>
              </a:rPr>
              <a:t>http//flb.ru/material.phtmlid</a:t>
            </a:r>
            <a:r>
              <a:rPr kumimoji="1" lang="kk-KZ" b="1" i="1" dirty="0" smtClean="0">
                <a:solidFill>
                  <a:srgbClr val="0070C0"/>
                </a:solidFill>
                <a:latin typeface="Palatino Linotype" pitchFamily="18" charset="0"/>
              </a:rPr>
              <a:t>/</a:t>
            </a:r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r>
              <a:rPr kumimoji="1" lang="en-US" b="1" i="1" dirty="0">
                <a:solidFill>
                  <a:srgbClr val="0070C0"/>
                </a:solidFill>
                <a:latin typeface="Palatino Linotype" pitchFamily="18" charset="0"/>
              </a:rPr>
              <a:t>http//www.diplomrobit.ru/</a:t>
            </a:r>
            <a:r>
              <a:rPr kumimoji="1" lang="ru-RU" b="1" i="1" dirty="0">
                <a:latin typeface="Palatino Linotype" pitchFamily="18" charset="0"/>
              </a:rPr>
              <a:t/>
            </a:r>
            <a:br>
              <a:rPr kumimoji="1" lang="ru-RU" b="1" i="1" dirty="0">
                <a:latin typeface="Palatino Linotype" pitchFamily="18" charset="0"/>
              </a:rPr>
            </a:br>
            <a:r>
              <a:rPr kumimoji="1" lang="ru-RU" b="1" i="1" dirty="0">
                <a:latin typeface="Palatino Linotype" pitchFamily="18" charset="0"/>
              </a:rPr>
              <a:t/>
            </a:r>
            <a:br>
              <a:rPr kumimoji="1" lang="ru-RU" b="1" i="1" dirty="0">
                <a:latin typeface="Palatino Linotype" pitchFamily="18" charset="0"/>
              </a:rPr>
            </a:br>
            <a:r>
              <a:rPr kumimoji="1" lang="ru-RU" dirty="0"/>
              <a:t/>
            </a:r>
            <a:br>
              <a:rPr kumimoji="1" lang="ru-RU" dirty="0"/>
            </a:br>
            <a:endParaRPr lang="ru-RU" dirty="0"/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endParaRPr lang="ru-RU" dirty="0"/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endParaRPr lang="ru-RU" dirty="0"/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endParaRPr kumimoji="1" lang="kk-KZ" dirty="0" smtClean="0"/>
          </a:p>
          <a:p>
            <a:pPr marL="525780" indent="-457200" eaLnBrk="1" fontAlgn="auto" hangingPunct="1">
              <a:spcAft>
                <a:spcPts val="0"/>
              </a:spcAft>
              <a:buClr>
                <a:srgbClr val="FF0000"/>
              </a:buClr>
              <a:buFont typeface="+mj-lt"/>
              <a:buAutoNum type="arabicPeriod"/>
              <a:defRPr/>
            </a:pPr>
            <a:endParaRPr kumimoji="1" lang="kk-KZ" dirty="0" smtClean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 smtClean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 smtClean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/>
          </a:p>
          <a:p>
            <a:pPr marL="6858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kk-KZ" dirty="0" smtClean="0"/>
          </a:p>
          <a:p>
            <a:pPr marL="36576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kumimoji="1" lang="ru-RU" b="1" i="1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862</TotalTime>
  <Words>677</Words>
  <Application>Microsoft Office PowerPoint</Application>
  <PresentationFormat>Экран (4:3)</PresentationFormat>
  <Paragraphs>98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Trebuchet MS</vt:lpstr>
      <vt:lpstr>Georgia</vt:lpstr>
      <vt:lpstr>Wingdings 2</vt:lpstr>
      <vt:lpstr>Calibri</vt:lpstr>
      <vt:lpstr>Times New Roman</vt:lpstr>
      <vt:lpstr>Century Gothic</vt:lpstr>
      <vt:lpstr>Palatino Linotype</vt:lpstr>
      <vt:lpstr>Wingdings</vt:lpstr>
      <vt:lpstr>Городская</vt:lpstr>
      <vt:lpstr>Конфликт туралы ұғым, конфликтологияның теориялары </vt:lpstr>
      <vt:lpstr>ЖОСПАР:</vt:lpstr>
      <vt:lpstr>Презентация PowerPoint</vt:lpstr>
      <vt:lpstr>Конфликт жайлы негізгі ұғымдар</vt:lpstr>
      <vt:lpstr>Презентация PowerPoint</vt:lpstr>
      <vt:lpstr>Конфликтінің түрлері</vt:lpstr>
      <vt:lpstr>Презентация PowerPoint</vt:lpstr>
      <vt:lpstr>Презентация PowerPoint</vt:lpstr>
      <vt:lpstr>Конфликтіні шешу жолдары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Rtyu’krppopiwept</dc:title>
  <dc:creator>Admin</dc:creator>
  <cp:lastModifiedBy>Пользователь Windows</cp:lastModifiedBy>
  <cp:revision>84</cp:revision>
  <dcterms:created xsi:type="dcterms:W3CDTF">2009-10-18T09:37:14Z</dcterms:created>
  <dcterms:modified xsi:type="dcterms:W3CDTF">2021-11-11T11:07:55Z</dcterms:modified>
</cp:coreProperties>
</file>