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333" r:id="rId2"/>
    <p:sldId id="320" r:id="rId3"/>
    <p:sldId id="321" r:id="rId4"/>
    <p:sldId id="322" r:id="rId5"/>
    <p:sldId id="323" r:id="rId6"/>
    <p:sldId id="324" r:id="rId7"/>
    <p:sldId id="326" r:id="rId8"/>
    <p:sldId id="327" r:id="rId9"/>
    <p:sldId id="328" r:id="rId10"/>
    <p:sldId id="329" r:id="rId11"/>
    <p:sldId id="33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4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D3354-E0AB-4C88-8A4C-B3A751E990EE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F5591-6AE1-46A5-9077-725F211C0E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kk-KZ" dirty="0" smtClean="0"/>
              <a:t>Басқару психологиясының әдістері</a:t>
            </a:r>
            <a:endParaRPr lang="ru-RU" dirty="0"/>
          </a:p>
        </p:txBody>
      </p:sp>
      <p:sp>
        <p:nvSpPr>
          <p:cNvPr id="4" name="Текст 5">
            <a:extLst>
              <a:ext uri="{FF2B5EF4-FFF2-40B4-BE49-F238E27FC236}">
                <a16:creationId xmlns:a16="http://schemas.microsoft.com/office/drawing/2014/main" id="{7D32C2CB-E1EA-854A-8B70-93F81680EBA6}"/>
              </a:ext>
            </a:extLst>
          </p:cNvPr>
          <p:cNvSpPr txBox="1">
            <a:spLocks/>
          </p:cNvSpPr>
          <p:nvPr/>
        </p:nvSpPr>
        <p:spPr>
          <a:xfrm>
            <a:off x="-1116632" y="404664"/>
            <a:ext cx="9525000" cy="158638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3657600" marR="0" lvl="8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қару әдістері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33741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дегеніміз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тәсілдер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адамның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іс-қызмет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аясындағы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амалдарының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мақсаттарға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тәсілі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міндеттерді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шешу</a:t>
            </a: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жолдары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78dd103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533017"/>
            <a:ext cx="2755075" cy="2324983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76" y="4776407"/>
            <a:ext cx="2292824" cy="2081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ъект 2"/>
          <p:cNvSpPr>
            <a:spLocks noGrp="1"/>
          </p:cNvSpPr>
          <p:nvPr>
            <p:ph idx="1"/>
          </p:nvPr>
        </p:nvSpPr>
        <p:spPr>
          <a:xfrm>
            <a:off x="0" y="1492824"/>
            <a:ext cx="8532440" cy="2650556"/>
          </a:xfrm>
        </p:spPr>
        <p:txBody>
          <a:bodyPr>
            <a:normAutofit lnSpcReduction="10000"/>
          </a:bodyPr>
          <a:lstStyle/>
          <a:p>
            <a:pPr algn="just" eaLnBrk="1" hangingPunct="1">
              <a:buNone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құралдарды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пайдалана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жұмысшысына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ұжымды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ынталандыратын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мүдделерімен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міндеттеріне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сай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келетін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механизмдер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4339" name="Дата 3"/>
          <p:cNvSpPr>
            <a:spLocks noGrp="1"/>
          </p:cNvSpPr>
          <p:nvPr>
            <p:ph type="dt" sz="half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en-IN" dirty="0" smtClean="0"/>
          </a:p>
        </p:txBody>
      </p:sp>
      <p:sp>
        <p:nvSpPr>
          <p:cNvPr id="14341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058906-A8AB-485A-9E94-55CF8366D997}" type="slidenum">
              <a:rPr lang="en-IN" smtClean="0"/>
              <a:pPr/>
              <a:t>3</a:t>
            </a:fld>
            <a:endParaRPr lang="en-IN" dirty="0" smtClean="0"/>
          </a:p>
        </p:txBody>
      </p:sp>
      <p:pic>
        <p:nvPicPr>
          <p:cNvPr id="143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4000504"/>
            <a:ext cx="364330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dowoo.loudsmiles.com/wp-content/uploads/2015/03/observ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143380"/>
            <a:ext cx="1856096" cy="2053988"/>
          </a:xfrm>
          <a:prstGeom prst="rect">
            <a:avLst/>
          </a:prstGeom>
          <a:noFill/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259632" y="692696"/>
            <a:ext cx="9144000" cy="7200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lvl="0" indent="-256032">
              <a:spcBef>
                <a:spcPts val="300"/>
              </a:spcBef>
              <a:buClr>
                <a:schemeClr val="accent3"/>
              </a:buClr>
            </a:pPr>
            <a:r>
              <a:rPr kumimoji="0" lang="ru-RU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Бас</a:t>
            </a:r>
            <a:r>
              <a:rPr kumimoji="0" lang="kk-KZ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қарудың</a:t>
            </a:r>
            <a:r>
              <a:rPr kumimoji="0" lang="kk-KZ" sz="2800" b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экономикалық әдісі</a:t>
            </a:r>
            <a:endParaRPr kumimoji="0" lang="ru-RU" sz="2800" b="1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1" y="857232"/>
            <a:ext cx="8786842" cy="3000396"/>
          </a:xfrm>
        </p:spPr>
        <p:txBody>
          <a:bodyPr>
            <a:noAutofit/>
          </a:bodyPr>
          <a:lstStyle/>
          <a:p>
            <a:pPr algn="just" eaLnBrk="1" hangingPunct="1">
              <a:buNone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дамудың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индикаторлары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келесідей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сипаттайтын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көрсеткіштер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қолданылды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экономиканың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динамикасын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құрылымын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тиімділігін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ақша және   қаржы айналымы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жағдайын,тауар және құнды қағаздар нарығын, баға қозғалысын, жұмыспен қамтылуды, халықтың өмірлік сүру деңгейін,  сыртқы экономикалық байланысты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57628"/>
            <a:ext cx="3357554" cy="30003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3786191"/>
            <a:ext cx="3428992" cy="3071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57166"/>
            <a:ext cx="8507288" cy="114300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классификациясы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5607058" cy="5286388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Экономикалық әдістерге жатады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eaLnBrk="1" hangingPunct="1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Мемлекеттің салық жүйелері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Аймақтың салық жүйелері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Мемлекеттің қаржы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несие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механизмі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Аймақтың қаржы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несие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механизмі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b="1" i="1" dirty="0" smtClean="0">
              <a:solidFill>
                <a:srgbClr val="002060"/>
              </a:solidFill>
            </a:endParaRPr>
          </a:p>
        </p:txBody>
      </p:sp>
      <p:sp>
        <p:nvSpPr>
          <p:cNvPr id="1639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D160BEF-DCBB-4242-97D3-F27FD94C6597}" type="slidenum">
              <a:rPr lang="en-IN" smtClean="0"/>
              <a:pPr/>
              <a:t>5</a:t>
            </a:fld>
            <a:endParaRPr lang="en-IN" smtClean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77072"/>
            <a:ext cx="2843807" cy="2759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s://pbs.twimg.com/media/Dbt7mmdX0AQcip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9837" y="1268760"/>
            <a:ext cx="2824163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2"/>
          <p:cNvSpPr>
            <a:spLocks noGrp="1"/>
          </p:cNvSpPr>
          <p:nvPr>
            <p:ph idx="1"/>
          </p:nvPr>
        </p:nvSpPr>
        <p:spPr>
          <a:xfrm>
            <a:off x="428596" y="500042"/>
            <a:ext cx="8715404" cy="6357958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Фирманың жұмыс жасауындағы экономикалық нормативтер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Нақты нарықтардағы бәсекелестік қабілеті өнімдердің үлесі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Нақты өнім түрлері бойынша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рентабельділік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нормасы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Айналым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қорларының айналысы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 өнімділігі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Инвестициялардың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капитал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қайырымы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Фирма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пайдасындағы салық үлесі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Еңбектің қормен қамтылуы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Фирманың жалпы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жұмысшылар санында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Жұмысшылардың үлесі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Өндірістің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автоматтандыру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eaLnBrk="1" hangingPunct="1"/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" name="Picture 10" descr="Анимация Деньги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293096"/>
            <a:ext cx="1979712" cy="206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7458622" cy="121444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Басқарудағы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әлеуметтік-психологиялық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әсердің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ролі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0" y="1928802"/>
            <a:ext cx="8858280" cy="4929197"/>
          </a:xfrm>
        </p:spPr>
        <p:txBody>
          <a:bodyPr>
            <a:normAutofit/>
          </a:bodyPr>
          <a:lstStyle/>
          <a:p>
            <a:pPr algn="just" eaLnBrk="1" hangingPunct="1">
              <a:buNone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Басқарудың әлеуметтіқ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 әдісі  жеке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ұжымның әлеуметтік –психологиялық қасиеттерін пайдалану,адамдарға еңбекке деген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сана-сезім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қатынасын тәрбиелеу жолымен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ықпал жасау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тәсілі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563923A-F65A-4E74-B6C4-18586BDAFE2E}" type="slidenum">
              <a:rPr lang="en-IN" smtClean="0"/>
              <a:pPr/>
              <a:t>7</a:t>
            </a:fld>
            <a:endParaRPr lang="en-IN" smtClean="0"/>
          </a:p>
        </p:txBody>
      </p:sp>
      <p:pic>
        <p:nvPicPr>
          <p:cNvPr id="1946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57628"/>
            <a:ext cx="3214710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3857628"/>
            <a:ext cx="3888430" cy="26305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3"/>
            <a:ext cx="7888390" cy="1285885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Әлеуметтік-психологиялық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классификациясы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>
          <a:xfrm>
            <a:off x="0" y="1928802"/>
            <a:ext cx="9144000" cy="4929198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   әдістер әлеуметтік және  психологиялық ықпал болып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екіге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бөлінеді.</a:t>
            </a:r>
            <a:endParaRPr lang="ru-RU" sz="2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Дата 3"/>
          <p:cNvSpPr>
            <a:spLocks noGrp="1"/>
          </p:cNvSpPr>
          <p:nvPr>
            <p:ph type="dt" sz="half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fld id="{9A2707AF-D114-4709-A91F-2EE992EE2216}" type="datetime1">
              <a:rPr lang="en-IN" smtClean="0"/>
              <a:pPr/>
              <a:t>10-11-2021</a:t>
            </a:fld>
            <a:endParaRPr lang="en-IN" smtClean="0"/>
          </a:p>
        </p:txBody>
      </p:sp>
      <p:sp>
        <p:nvSpPr>
          <p:cNvPr id="2048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r>
              <a:rPr lang="en-IN" smtClean="0"/>
              <a:t>MS EXCEL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068960"/>
            <a:ext cx="5218438" cy="3789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757" y="3861048"/>
            <a:ext cx="4295243" cy="2435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428596" y="500042"/>
            <a:ext cx="8715404" cy="6169046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Өндірісті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басқарудағы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психологияның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1.Өндірістік ұжымдарды және басқарушы кадрларды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адамдардың жеке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тұлғалық ерекшеліктеріне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әлеуметтік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  жағдайларына сай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іріктеу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қалыптастыру.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2.Басқару процесін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ұжымдардың, топтардың және тұлғалардың ерекшеліктерін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ұйымдастыру.</a:t>
            </a:r>
            <a:endParaRPr lang="ru-RU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3.Жұмысшылардың іс-қызметтерін әлеуметтік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  факторларға ықпал жасай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ынталандыру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None/>
            </a:pP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4.Қоғамдық, ұйымдық, ұжымдық қатынастарды дамыту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None/>
            </a:pPr>
            <a:endParaRPr lang="ru-RU" dirty="0" smtClean="0"/>
          </a:p>
        </p:txBody>
      </p:sp>
      <p:sp>
        <p:nvSpPr>
          <p:cNvPr id="21508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rIns="91440" numCol="1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  <a:p>
            <a:endParaRPr lang="en-IN" dirty="0" smtClean="0"/>
          </a:p>
        </p:txBody>
      </p:sp>
      <p:pic>
        <p:nvPicPr>
          <p:cNvPr id="5" name="Picture 2" descr="https://s1.1zoom.me/prev/560/Banknotes_Dollars_Money_Handbag_Laptops_Gray_559121_600x2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4572008"/>
            <a:ext cx="2714612" cy="22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71480"/>
            <a:ext cx="8219256" cy="928694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Әлеуметтік-экономикалық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дамуды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басқарудағы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факторы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0" y="1609725"/>
            <a:ext cx="8640762" cy="5248275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тұлға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санасы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іс-қимылдары белгілі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есейгендікпен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сипатталатын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тұрақтылықты адам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eaLnBrk="1" hangingPunct="1"/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И.П.Павлов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адамдардың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темперамент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endParaRPr lang="ru-RU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Холерик.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Ұстатпайтын, күшті, қозғалғыш, салмақсыз.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Күшті қозғыш және тоқтауы жәй.</a:t>
            </a:r>
            <a:endParaRPr lang="ru-RU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Сангвинник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күшті, салмақты қозғалыш.</a:t>
            </a:r>
            <a:endParaRPr lang="ru-RU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Флегматик.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Күшті, салмақты, сабырлы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байсалды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Меланхолик.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Әлсіз.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Көніл-күйінің жай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қозғалысы.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Өте жай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көтерілуі, жай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тоқтаумен ұштасады.</a:t>
            </a:r>
            <a:endParaRPr lang="ru-RU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67296" cy="107157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Әкімшіл-өкімдік әдістердің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жүйесіндегі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орны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0" y="1785926"/>
            <a:ext cx="8964488" cy="5072074"/>
          </a:xfrm>
        </p:spPr>
        <p:txBody>
          <a:bodyPr>
            <a:normAutofit/>
          </a:bodyPr>
          <a:lstStyle/>
          <a:p>
            <a:pPr algn="ctr" eaLnBrk="1" hangingPunct="1">
              <a:buNone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Басқарудың әкімшілік әдістері  бұл, басшылардың және директивті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органдардың ұжымның мақсатына жетуі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 шаруашылықты басқаруға, тікелей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ықпал жасауға бағытталған ұйымдық 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әкімшілік  құжаттарының жиыны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 құжаттар ұйым үшін іске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асырылуға міндетті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нұсқаушы түрде болады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3136"/>
            <a:ext cx="3779912" cy="2204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913" y="4429132"/>
            <a:ext cx="2825087" cy="2428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423</TotalTime>
  <Words>377</Words>
  <Application>Microsoft Office PowerPoint</Application>
  <PresentationFormat>Экран (4:3)</PresentationFormat>
  <Paragraphs>50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Georgia</vt:lpstr>
      <vt:lpstr>Times New Roman</vt:lpstr>
      <vt:lpstr>Trebuchet MS</vt:lpstr>
      <vt:lpstr>Wingdings 2</vt:lpstr>
      <vt:lpstr>Городская</vt:lpstr>
      <vt:lpstr>Басқару психологиясының әдістері</vt:lpstr>
      <vt:lpstr>Басқару әдістері</vt:lpstr>
      <vt:lpstr>Презентация PowerPoint</vt:lpstr>
      <vt:lpstr>Презентация PowerPoint</vt:lpstr>
      <vt:lpstr>Басқарудың экономикалық әдістерінің классификациясы</vt:lpstr>
      <vt:lpstr>Презентация PowerPoint</vt:lpstr>
      <vt:lpstr>Басқарудағы әлеуметтік-психологиялық әсердің орны мен ролі</vt:lpstr>
      <vt:lpstr>Әлеуметтік-психологиялық басқару әдістерінің классификациясы мен сипаттамасы</vt:lpstr>
      <vt:lpstr>Презентация PowerPoint</vt:lpstr>
      <vt:lpstr>Әлеуметтік-экономикалық дамуды басқарудағы адам факторы</vt:lpstr>
      <vt:lpstr>Әкімшіл-өкімдік әдістердің басқару әдістері жүйесіндегі орны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</cp:lastModifiedBy>
  <cp:revision>45</cp:revision>
  <dcterms:created xsi:type="dcterms:W3CDTF">2019-01-26T06:15:41Z</dcterms:created>
  <dcterms:modified xsi:type="dcterms:W3CDTF">2021-11-10T13:05:35Z</dcterms:modified>
</cp:coreProperties>
</file>