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9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999485-4632-4F1E-8EFA-E715DAB31EED}"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5152B6AB-0C1D-48E9-85EF-1B6FB34EA88F}">
      <dgm:prSet phldrT="[Текст]"/>
      <dgm:spPr/>
      <dgm:t>
        <a:bodyPr/>
        <a:lstStyle/>
        <a:p>
          <a:r>
            <a:rPr lang="kk-KZ" dirty="0" smtClean="0">
              <a:solidFill>
                <a:schemeClr val="tx1"/>
              </a:solidFill>
              <a:latin typeface="Times New Roman" pitchFamily="18" charset="0"/>
              <a:cs typeface="Times New Roman" pitchFamily="18" charset="0"/>
            </a:rPr>
            <a:t>Ішкі жеке қайшылық</a:t>
          </a:r>
          <a:endParaRPr lang="ru-RU" dirty="0">
            <a:solidFill>
              <a:schemeClr val="tx1"/>
            </a:solidFill>
            <a:latin typeface="Times New Roman" pitchFamily="18" charset="0"/>
            <a:cs typeface="Times New Roman" pitchFamily="18" charset="0"/>
          </a:endParaRPr>
        </a:p>
      </dgm:t>
    </dgm:pt>
    <dgm:pt modelId="{F23607ED-E507-4E35-86A0-52479641A899}" type="parTrans" cxnId="{CCBEBC42-43AB-4DD8-9B8F-66D6BA5B61E8}">
      <dgm:prSet/>
      <dgm:spPr/>
      <dgm:t>
        <a:bodyPr/>
        <a:lstStyle/>
        <a:p>
          <a:endParaRPr lang="ru-RU"/>
        </a:p>
      </dgm:t>
    </dgm:pt>
    <dgm:pt modelId="{4C422B87-86F7-4634-87F1-F167A820EEF6}" type="sibTrans" cxnId="{CCBEBC42-43AB-4DD8-9B8F-66D6BA5B61E8}">
      <dgm:prSet/>
      <dgm:spPr/>
      <dgm:t>
        <a:bodyPr/>
        <a:lstStyle/>
        <a:p>
          <a:endParaRPr lang="ru-RU"/>
        </a:p>
      </dgm:t>
    </dgm:pt>
    <dgm:pt modelId="{A85755EA-0D17-4CC2-871E-3ED66104902C}">
      <dgm:prSet phldrT="[Текст]" custT="1"/>
      <dgm:spPr/>
      <dgm:t>
        <a:bodyPr/>
        <a:lstStyle/>
        <a:p>
          <a:r>
            <a:rPr lang="kk-KZ" sz="1400" dirty="0" smtClean="0"/>
            <a:t>.</a:t>
          </a:r>
          <a:r>
            <a:rPr lang="kk-KZ" sz="1400" i="1" dirty="0" smtClean="0"/>
            <a:t> </a:t>
          </a:r>
          <a:r>
            <a:rPr lang="kk-KZ" sz="1600" dirty="0" smtClean="0">
              <a:latin typeface="Times New Roman" pitchFamily="18" charset="0"/>
              <a:cs typeface="Times New Roman" pitchFamily="18" charset="0"/>
            </a:rPr>
            <a:t>Бұл үлгі жоғарыда айтылған түсініктемеге сәйкес келмейді. Бірақ бұның дисфункционалды потенциалы басқа қайшылықтың нақты түрімен жалғасады. Бұл үлгінің кең тараған үлгісі ретінде – рөлдік басқару қарастырылады. Бұл қайшылық түрінің пайда болуы өндірістік талаптарының жеке тұлға қажеттілігімен келісілмегендігімен туындайды.</a:t>
          </a:r>
          <a:endParaRPr lang="ru-RU" sz="1600" dirty="0">
            <a:latin typeface="Times New Roman" pitchFamily="18" charset="0"/>
            <a:cs typeface="Times New Roman" pitchFamily="18" charset="0"/>
          </a:endParaRPr>
        </a:p>
      </dgm:t>
    </dgm:pt>
    <dgm:pt modelId="{DB09FC02-E64F-4552-A907-EFB3C0510A23}" type="parTrans" cxnId="{FC8A575D-E2F1-48DC-9306-8263B103E1B8}">
      <dgm:prSet/>
      <dgm:spPr/>
      <dgm:t>
        <a:bodyPr/>
        <a:lstStyle/>
        <a:p>
          <a:endParaRPr lang="ru-RU"/>
        </a:p>
      </dgm:t>
    </dgm:pt>
    <dgm:pt modelId="{64D9026E-2445-496C-B7AD-8DD717CBEFD4}" type="sibTrans" cxnId="{FC8A575D-E2F1-48DC-9306-8263B103E1B8}">
      <dgm:prSet/>
      <dgm:spPr/>
      <dgm:t>
        <a:bodyPr/>
        <a:lstStyle/>
        <a:p>
          <a:endParaRPr lang="ru-RU"/>
        </a:p>
      </dgm:t>
    </dgm:pt>
    <dgm:pt modelId="{3AD93EFA-11C5-4343-8C4D-9AA36455D0D4}">
      <dgm:prSet phldrT="[Текст]"/>
      <dgm:spPr/>
      <dgm:t>
        <a:bodyPr/>
        <a:lstStyle/>
        <a:p>
          <a:r>
            <a:rPr lang="kk-KZ" dirty="0" smtClean="0">
              <a:solidFill>
                <a:schemeClr val="tx1"/>
              </a:solidFill>
              <a:latin typeface="Times New Roman" pitchFamily="18" charset="0"/>
              <a:cs typeface="Times New Roman" pitchFamily="18" charset="0"/>
            </a:rPr>
            <a:t>Жеке тұлғалар арасындағы қайшылық</a:t>
          </a:r>
          <a:endParaRPr lang="ru-RU" dirty="0">
            <a:solidFill>
              <a:schemeClr val="tx1"/>
            </a:solidFill>
            <a:latin typeface="Times New Roman" pitchFamily="18" charset="0"/>
            <a:cs typeface="Times New Roman" pitchFamily="18" charset="0"/>
          </a:endParaRPr>
        </a:p>
      </dgm:t>
    </dgm:pt>
    <dgm:pt modelId="{584FDABA-A27D-4060-8FFD-C605C5E525C7}" type="parTrans" cxnId="{446463BB-437F-48C5-A9D0-4E2DE51A305A}">
      <dgm:prSet/>
      <dgm:spPr/>
      <dgm:t>
        <a:bodyPr/>
        <a:lstStyle/>
        <a:p>
          <a:endParaRPr lang="ru-RU"/>
        </a:p>
      </dgm:t>
    </dgm:pt>
    <dgm:pt modelId="{79DF9E65-4C0C-471C-97C1-62155459766F}" type="sibTrans" cxnId="{446463BB-437F-48C5-A9D0-4E2DE51A305A}">
      <dgm:prSet/>
      <dgm:spPr/>
      <dgm:t>
        <a:bodyPr/>
        <a:lstStyle/>
        <a:p>
          <a:endParaRPr lang="ru-RU"/>
        </a:p>
      </dgm:t>
    </dgm:pt>
    <dgm:pt modelId="{1E7690DA-66D8-4D94-8E30-21DA2E385AC8}">
      <dgm:prSet phldrT="[Текст]" custT="1"/>
      <dgm:spPr/>
      <dgm:t>
        <a:bodyPr/>
        <a:lstStyle/>
        <a:p>
          <a:r>
            <a:rPr lang="kk-KZ" sz="1600" dirty="0" smtClean="0">
              <a:latin typeface="Times New Roman" pitchFamily="18" charset="0"/>
              <a:cs typeface="Times New Roman" pitchFamily="18" charset="0"/>
            </a:rPr>
            <a:t>Қайшылықтың бұл үлгісі өте кең тараған. Көбінесе басшылардың өздерінің шектеулі ресурстары, капиталы, жұмыс күші, құрал жабдықты пайдалану уақытына байланысты күрестері. Сондай-ақ екі адамның түсінбеушілігімен, дауласуынан да пайда болады. Адамдардың мінез құлықтары, көзқарастары, рухани және мәдени байлықтары әртурлі болғандықтан да олар бір-бірімен тіл табыса алмайды.</a:t>
          </a:r>
          <a:endParaRPr lang="ru-RU" sz="1600" dirty="0">
            <a:latin typeface="Times New Roman" pitchFamily="18" charset="0"/>
            <a:cs typeface="Times New Roman" pitchFamily="18" charset="0"/>
          </a:endParaRPr>
        </a:p>
      </dgm:t>
    </dgm:pt>
    <dgm:pt modelId="{72EE0DEA-FFAB-4F5D-AEF4-8E48D048BA9A}" type="parTrans" cxnId="{0FCC4F6F-7B09-4C25-B6B1-190014C74EE9}">
      <dgm:prSet/>
      <dgm:spPr/>
      <dgm:t>
        <a:bodyPr/>
        <a:lstStyle/>
        <a:p>
          <a:endParaRPr lang="ru-RU"/>
        </a:p>
      </dgm:t>
    </dgm:pt>
    <dgm:pt modelId="{5AAE5B64-98FB-465B-90B9-445EF1C99267}" type="sibTrans" cxnId="{0FCC4F6F-7B09-4C25-B6B1-190014C74EE9}">
      <dgm:prSet/>
      <dgm:spPr/>
      <dgm:t>
        <a:bodyPr/>
        <a:lstStyle/>
        <a:p>
          <a:endParaRPr lang="ru-RU"/>
        </a:p>
      </dgm:t>
    </dgm:pt>
    <dgm:pt modelId="{BF6687BE-7C48-43AA-87F0-FD949995EFE3}" type="pres">
      <dgm:prSet presAssocID="{A5999485-4632-4F1E-8EFA-E715DAB31EED}" presName="Name0" presStyleCnt="0">
        <dgm:presLayoutVars>
          <dgm:dir/>
          <dgm:animLvl val="lvl"/>
          <dgm:resizeHandles/>
        </dgm:presLayoutVars>
      </dgm:prSet>
      <dgm:spPr/>
      <dgm:t>
        <a:bodyPr/>
        <a:lstStyle/>
        <a:p>
          <a:endParaRPr lang="ru-RU"/>
        </a:p>
      </dgm:t>
    </dgm:pt>
    <dgm:pt modelId="{96915C2D-995F-4B4A-9FBD-30854584E9CE}" type="pres">
      <dgm:prSet presAssocID="{5152B6AB-0C1D-48E9-85EF-1B6FB34EA88F}" presName="linNode" presStyleCnt="0"/>
      <dgm:spPr/>
    </dgm:pt>
    <dgm:pt modelId="{1451F81E-FBEB-4363-B05E-C9E3F02101EB}" type="pres">
      <dgm:prSet presAssocID="{5152B6AB-0C1D-48E9-85EF-1B6FB34EA88F}" presName="parentShp" presStyleLbl="node1" presStyleIdx="0" presStyleCnt="2" custScaleX="58677" custLinFactNeighborX="-4683" custLinFactNeighborY="-26">
        <dgm:presLayoutVars>
          <dgm:bulletEnabled val="1"/>
        </dgm:presLayoutVars>
      </dgm:prSet>
      <dgm:spPr/>
      <dgm:t>
        <a:bodyPr/>
        <a:lstStyle/>
        <a:p>
          <a:endParaRPr lang="ru-RU"/>
        </a:p>
      </dgm:t>
    </dgm:pt>
    <dgm:pt modelId="{AC4E4227-AB37-4CD4-8519-BE1F0E61DCB2}" type="pres">
      <dgm:prSet presAssocID="{5152B6AB-0C1D-48E9-85EF-1B6FB34EA88F}" presName="childShp" presStyleLbl="bgAccFollowNode1" presStyleIdx="0" presStyleCnt="2" custScaleX="125895">
        <dgm:presLayoutVars>
          <dgm:bulletEnabled val="1"/>
        </dgm:presLayoutVars>
      </dgm:prSet>
      <dgm:spPr/>
      <dgm:t>
        <a:bodyPr/>
        <a:lstStyle/>
        <a:p>
          <a:endParaRPr lang="ru-RU"/>
        </a:p>
      </dgm:t>
    </dgm:pt>
    <dgm:pt modelId="{6B9894B8-41CB-4641-ABFE-392E1F9C4886}" type="pres">
      <dgm:prSet presAssocID="{4C422B87-86F7-4634-87F1-F167A820EEF6}" presName="spacing" presStyleCnt="0"/>
      <dgm:spPr/>
    </dgm:pt>
    <dgm:pt modelId="{5BE5F53B-2B46-4132-A485-E48D6A017397}" type="pres">
      <dgm:prSet presAssocID="{3AD93EFA-11C5-4343-8C4D-9AA36455D0D4}" presName="linNode" presStyleCnt="0"/>
      <dgm:spPr/>
    </dgm:pt>
    <dgm:pt modelId="{13A85B41-21BC-4478-8425-060B581CE208}" type="pres">
      <dgm:prSet presAssocID="{3AD93EFA-11C5-4343-8C4D-9AA36455D0D4}" presName="parentShp" presStyleLbl="node1" presStyleIdx="1" presStyleCnt="2" custScaleX="58678" custLinFactNeighborX="-10193" custLinFactNeighborY="705">
        <dgm:presLayoutVars>
          <dgm:bulletEnabled val="1"/>
        </dgm:presLayoutVars>
      </dgm:prSet>
      <dgm:spPr/>
      <dgm:t>
        <a:bodyPr/>
        <a:lstStyle/>
        <a:p>
          <a:endParaRPr lang="ru-RU"/>
        </a:p>
      </dgm:t>
    </dgm:pt>
    <dgm:pt modelId="{90C666DB-408D-4EA3-8172-E0360F2E6E1B}" type="pres">
      <dgm:prSet presAssocID="{3AD93EFA-11C5-4343-8C4D-9AA36455D0D4}" presName="childShp" presStyleLbl="bgAccFollowNode1" presStyleIdx="1" presStyleCnt="2" custScaleX="128650">
        <dgm:presLayoutVars>
          <dgm:bulletEnabled val="1"/>
        </dgm:presLayoutVars>
      </dgm:prSet>
      <dgm:spPr/>
      <dgm:t>
        <a:bodyPr/>
        <a:lstStyle/>
        <a:p>
          <a:endParaRPr lang="ru-RU"/>
        </a:p>
      </dgm:t>
    </dgm:pt>
  </dgm:ptLst>
  <dgm:cxnLst>
    <dgm:cxn modelId="{3F8B440D-AF8F-4AEC-A004-37B7882F6CC7}" type="presOf" srcId="{A85755EA-0D17-4CC2-871E-3ED66104902C}" destId="{AC4E4227-AB37-4CD4-8519-BE1F0E61DCB2}" srcOrd="0" destOrd="0" presId="urn:microsoft.com/office/officeart/2005/8/layout/vList6"/>
    <dgm:cxn modelId="{D95ED3E6-A058-4E9A-AD50-6A2FA78F5DC3}" type="presOf" srcId="{5152B6AB-0C1D-48E9-85EF-1B6FB34EA88F}" destId="{1451F81E-FBEB-4363-B05E-C9E3F02101EB}" srcOrd="0" destOrd="0" presId="urn:microsoft.com/office/officeart/2005/8/layout/vList6"/>
    <dgm:cxn modelId="{CCBEBC42-43AB-4DD8-9B8F-66D6BA5B61E8}" srcId="{A5999485-4632-4F1E-8EFA-E715DAB31EED}" destId="{5152B6AB-0C1D-48E9-85EF-1B6FB34EA88F}" srcOrd="0" destOrd="0" parTransId="{F23607ED-E507-4E35-86A0-52479641A899}" sibTransId="{4C422B87-86F7-4634-87F1-F167A820EEF6}"/>
    <dgm:cxn modelId="{0FCC4F6F-7B09-4C25-B6B1-190014C74EE9}" srcId="{3AD93EFA-11C5-4343-8C4D-9AA36455D0D4}" destId="{1E7690DA-66D8-4D94-8E30-21DA2E385AC8}" srcOrd="0" destOrd="0" parTransId="{72EE0DEA-FFAB-4F5D-AEF4-8E48D048BA9A}" sibTransId="{5AAE5B64-98FB-465B-90B9-445EF1C99267}"/>
    <dgm:cxn modelId="{446463BB-437F-48C5-A9D0-4E2DE51A305A}" srcId="{A5999485-4632-4F1E-8EFA-E715DAB31EED}" destId="{3AD93EFA-11C5-4343-8C4D-9AA36455D0D4}" srcOrd="1" destOrd="0" parTransId="{584FDABA-A27D-4060-8FFD-C605C5E525C7}" sibTransId="{79DF9E65-4C0C-471C-97C1-62155459766F}"/>
    <dgm:cxn modelId="{ACE5E5B3-F4A1-4653-98DC-08287F102F61}" type="presOf" srcId="{A5999485-4632-4F1E-8EFA-E715DAB31EED}" destId="{BF6687BE-7C48-43AA-87F0-FD949995EFE3}" srcOrd="0" destOrd="0" presId="urn:microsoft.com/office/officeart/2005/8/layout/vList6"/>
    <dgm:cxn modelId="{F085C136-7053-47E0-9E4B-BAFE4E20A710}" type="presOf" srcId="{3AD93EFA-11C5-4343-8C4D-9AA36455D0D4}" destId="{13A85B41-21BC-4478-8425-060B581CE208}" srcOrd="0" destOrd="0" presId="urn:microsoft.com/office/officeart/2005/8/layout/vList6"/>
    <dgm:cxn modelId="{53F7F2B9-DD16-47BA-9999-AC4CF302B721}" type="presOf" srcId="{1E7690DA-66D8-4D94-8E30-21DA2E385AC8}" destId="{90C666DB-408D-4EA3-8172-E0360F2E6E1B}" srcOrd="0" destOrd="0" presId="urn:microsoft.com/office/officeart/2005/8/layout/vList6"/>
    <dgm:cxn modelId="{FC8A575D-E2F1-48DC-9306-8263B103E1B8}" srcId="{5152B6AB-0C1D-48E9-85EF-1B6FB34EA88F}" destId="{A85755EA-0D17-4CC2-871E-3ED66104902C}" srcOrd="0" destOrd="0" parTransId="{DB09FC02-E64F-4552-A907-EFB3C0510A23}" sibTransId="{64D9026E-2445-496C-B7AD-8DD717CBEFD4}"/>
    <dgm:cxn modelId="{AFD86639-224C-49DF-9D3D-28AFC1A3F4D1}" type="presParOf" srcId="{BF6687BE-7C48-43AA-87F0-FD949995EFE3}" destId="{96915C2D-995F-4B4A-9FBD-30854584E9CE}" srcOrd="0" destOrd="0" presId="urn:microsoft.com/office/officeart/2005/8/layout/vList6"/>
    <dgm:cxn modelId="{E50489E7-5314-4EB3-AD06-97A9E0BB581C}" type="presParOf" srcId="{96915C2D-995F-4B4A-9FBD-30854584E9CE}" destId="{1451F81E-FBEB-4363-B05E-C9E3F02101EB}" srcOrd="0" destOrd="0" presId="urn:microsoft.com/office/officeart/2005/8/layout/vList6"/>
    <dgm:cxn modelId="{2870FB17-FBBA-41B5-B317-B74B1F1FD2DA}" type="presParOf" srcId="{96915C2D-995F-4B4A-9FBD-30854584E9CE}" destId="{AC4E4227-AB37-4CD4-8519-BE1F0E61DCB2}" srcOrd="1" destOrd="0" presId="urn:microsoft.com/office/officeart/2005/8/layout/vList6"/>
    <dgm:cxn modelId="{83183473-BDB2-4EA1-8D0F-2AE90819250B}" type="presParOf" srcId="{BF6687BE-7C48-43AA-87F0-FD949995EFE3}" destId="{6B9894B8-41CB-4641-ABFE-392E1F9C4886}" srcOrd="1" destOrd="0" presId="urn:microsoft.com/office/officeart/2005/8/layout/vList6"/>
    <dgm:cxn modelId="{49EF4125-CB54-4B13-8384-858CBA6FA8F3}" type="presParOf" srcId="{BF6687BE-7C48-43AA-87F0-FD949995EFE3}" destId="{5BE5F53B-2B46-4132-A485-E48D6A017397}" srcOrd="2" destOrd="0" presId="urn:microsoft.com/office/officeart/2005/8/layout/vList6"/>
    <dgm:cxn modelId="{7418142F-9C7B-4C2D-AB26-D24098E76302}" type="presParOf" srcId="{5BE5F53B-2B46-4132-A485-E48D6A017397}" destId="{13A85B41-21BC-4478-8425-060B581CE208}" srcOrd="0" destOrd="0" presId="urn:microsoft.com/office/officeart/2005/8/layout/vList6"/>
    <dgm:cxn modelId="{627DDB91-5E8A-4925-BCA1-9825DE07CDEE}" type="presParOf" srcId="{5BE5F53B-2B46-4132-A485-E48D6A017397}" destId="{90C666DB-408D-4EA3-8172-E0360F2E6E1B}"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7A3BCF-D05E-4E36-A2F8-0B23A9791DF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0D29A249-A0BC-411E-ADFB-E3C352A9FE9D}">
      <dgm:prSet phldrT="[Текст]" custT="1"/>
      <dgm:spPr/>
      <dgm:t>
        <a:bodyPr/>
        <a:lstStyle/>
        <a:p>
          <a:r>
            <a:rPr lang="kk-KZ" sz="3200" dirty="0" smtClean="0">
              <a:solidFill>
                <a:schemeClr val="tx1"/>
              </a:solidFill>
              <a:latin typeface="Times New Roman" pitchFamily="18" charset="0"/>
              <a:cs typeface="Times New Roman" pitchFamily="18" charset="0"/>
            </a:rPr>
            <a:t>Жеке тұлғамен топ арасындаға қайшылық</a:t>
          </a:r>
          <a:endParaRPr lang="ru-RU" sz="3200" dirty="0">
            <a:solidFill>
              <a:schemeClr val="tx1"/>
            </a:solidFill>
            <a:latin typeface="Times New Roman" pitchFamily="18" charset="0"/>
            <a:cs typeface="Times New Roman" pitchFamily="18" charset="0"/>
          </a:endParaRPr>
        </a:p>
      </dgm:t>
    </dgm:pt>
    <dgm:pt modelId="{5FB47631-8867-49DF-8EB9-761F086BA2D9}" type="parTrans" cxnId="{AB704FC1-E7F4-450C-B834-FFDD9EF9F32E}">
      <dgm:prSet/>
      <dgm:spPr/>
      <dgm:t>
        <a:bodyPr/>
        <a:lstStyle/>
        <a:p>
          <a:endParaRPr lang="ru-RU"/>
        </a:p>
      </dgm:t>
    </dgm:pt>
    <dgm:pt modelId="{32BF7F06-ACE2-403D-8269-30823BC02E6D}" type="sibTrans" cxnId="{AB704FC1-E7F4-450C-B834-FFDD9EF9F32E}">
      <dgm:prSet/>
      <dgm:spPr/>
      <dgm:t>
        <a:bodyPr/>
        <a:lstStyle/>
        <a:p>
          <a:endParaRPr lang="ru-RU"/>
        </a:p>
      </dgm:t>
    </dgm:pt>
    <dgm:pt modelId="{2DD9CAE7-CFD8-488F-BF70-F0668ABBBA8C}">
      <dgm:prSet phldrT="[Текст]" custT="1"/>
      <dgm:spPr/>
      <dgm:t>
        <a:bodyPr/>
        <a:lstStyle/>
        <a:p>
          <a:r>
            <a:rPr lang="kk-KZ" sz="1600" dirty="0" smtClean="0">
              <a:latin typeface="Times New Roman" pitchFamily="18" charset="0"/>
              <a:cs typeface="Times New Roman" pitchFamily="18" charset="0"/>
            </a:rPr>
            <a:t>Өндірістік топтар үшін өздерінің ережелері қалыптастырылған. Әр адам осы ережелерді орындауы қажет, сол кезде оның әлеуметтік қажеттілігі де қанағаттандырылады. Бірақ топтың күтуі жеке адам күтуі бір –біріне қарама – қарсы болса қайшылық пайда болады. Шиеленіс лауазымды басшылардың міндеттері арасында да пайда болады.</a:t>
          </a:r>
          <a:endParaRPr lang="ru-RU" sz="1600" dirty="0">
            <a:latin typeface="Times New Roman" pitchFamily="18" charset="0"/>
            <a:cs typeface="Times New Roman" pitchFamily="18" charset="0"/>
          </a:endParaRPr>
        </a:p>
      </dgm:t>
    </dgm:pt>
    <dgm:pt modelId="{F85163E8-DE81-42FF-8AB8-3473A4D1B415}" type="parTrans" cxnId="{EA4C1B88-5140-4FB7-B1EC-DA720D6B88B5}">
      <dgm:prSet/>
      <dgm:spPr/>
      <dgm:t>
        <a:bodyPr/>
        <a:lstStyle/>
        <a:p>
          <a:endParaRPr lang="ru-RU"/>
        </a:p>
      </dgm:t>
    </dgm:pt>
    <dgm:pt modelId="{BEA764D6-4123-4056-BDA3-8A3EEC9B571F}" type="sibTrans" cxnId="{EA4C1B88-5140-4FB7-B1EC-DA720D6B88B5}">
      <dgm:prSet/>
      <dgm:spPr/>
      <dgm:t>
        <a:bodyPr/>
        <a:lstStyle/>
        <a:p>
          <a:endParaRPr lang="ru-RU"/>
        </a:p>
      </dgm:t>
    </dgm:pt>
    <dgm:pt modelId="{477D17B4-F61F-4CB0-B023-77D4CC538BBC}">
      <dgm:prSet phldrT="[Текст]" custT="1"/>
      <dgm:spPr/>
      <dgm:t>
        <a:bodyPr/>
        <a:lstStyle/>
        <a:p>
          <a:r>
            <a:rPr lang="kk-KZ" sz="3200" dirty="0" smtClean="0">
              <a:solidFill>
                <a:schemeClr val="tx1"/>
              </a:solidFill>
              <a:latin typeface="Times New Roman" pitchFamily="18" charset="0"/>
              <a:cs typeface="Times New Roman" pitchFamily="18" charset="0"/>
            </a:rPr>
            <a:t>Топ аралық қайшылық</a:t>
          </a:r>
          <a:endParaRPr lang="ru-RU" sz="3200" dirty="0">
            <a:solidFill>
              <a:schemeClr val="tx1"/>
            </a:solidFill>
            <a:latin typeface="Times New Roman" pitchFamily="18" charset="0"/>
            <a:cs typeface="Times New Roman" pitchFamily="18" charset="0"/>
          </a:endParaRPr>
        </a:p>
      </dgm:t>
    </dgm:pt>
    <dgm:pt modelId="{B200BBC6-B9EB-486F-B7EB-271BF0A1C922}" type="parTrans" cxnId="{8C06F06C-33D3-41A7-8F7D-0C107E50FFCC}">
      <dgm:prSet/>
      <dgm:spPr/>
      <dgm:t>
        <a:bodyPr/>
        <a:lstStyle/>
        <a:p>
          <a:endParaRPr lang="ru-RU"/>
        </a:p>
      </dgm:t>
    </dgm:pt>
    <dgm:pt modelId="{C84F34E1-804F-4AD9-96BD-EE833F93789C}" type="sibTrans" cxnId="{8C06F06C-33D3-41A7-8F7D-0C107E50FFCC}">
      <dgm:prSet/>
      <dgm:spPr/>
      <dgm:t>
        <a:bodyPr/>
        <a:lstStyle/>
        <a:p>
          <a:endParaRPr lang="ru-RU"/>
        </a:p>
      </dgm:t>
    </dgm:pt>
    <dgm:pt modelId="{6B39AB5F-42C4-4332-AA42-E910D695EE79}">
      <dgm:prSet phldrT="[Текст]"/>
      <dgm:spPr/>
      <dgm:t>
        <a:bodyPr/>
        <a:lstStyle/>
        <a:p>
          <a:r>
            <a:rPr lang="kk-KZ" dirty="0" smtClean="0">
              <a:latin typeface="Times New Roman" pitchFamily="18" charset="0"/>
              <a:cs typeface="Times New Roman" pitchFamily="18" charset="0"/>
            </a:rPr>
            <a:t>Бұл қайшылық көбінесе сызықтық және функционалдық басшылар арасында туады. Сызықтық басшылар функционалдық басшылардың ұсыныстарын қабыл алмауылары мүмкін және өзінің осы басшыларға тәуелділігін үшін парызы болуы.</a:t>
          </a:r>
          <a:endParaRPr lang="ru-RU" dirty="0">
            <a:latin typeface="Times New Roman" pitchFamily="18" charset="0"/>
            <a:cs typeface="Times New Roman" pitchFamily="18" charset="0"/>
          </a:endParaRPr>
        </a:p>
      </dgm:t>
    </dgm:pt>
    <dgm:pt modelId="{2C95483C-FE22-472C-B299-F372E90DF285}" type="parTrans" cxnId="{AF459E76-9EF0-4DBC-98AB-228B54EC5879}">
      <dgm:prSet/>
      <dgm:spPr/>
      <dgm:t>
        <a:bodyPr/>
        <a:lstStyle/>
        <a:p>
          <a:endParaRPr lang="ru-RU"/>
        </a:p>
      </dgm:t>
    </dgm:pt>
    <dgm:pt modelId="{C6E47891-8F22-4DC7-B685-88CB231954BD}" type="sibTrans" cxnId="{AF459E76-9EF0-4DBC-98AB-228B54EC5879}">
      <dgm:prSet/>
      <dgm:spPr/>
      <dgm:t>
        <a:bodyPr/>
        <a:lstStyle/>
        <a:p>
          <a:endParaRPr lang="ru-RU"/>
        </a:p>
      </dgm:t>
    </dgm:pt>
    <dgm:pt modelId="{DA7A201D-9A5C-4D56-AEC6-A1C4D4264417}" type="pres">
      <dgm:prSet presAssocID="{647A3BCF-D05E-4E36-A2F8-0B23A9791DFE}" presName="Name0" presStyleCnt="0">
        <dgm:presLayoutVars>
          <dgm:dir/>
          <dgm:animLvl val="lvl"/>
          <dgm:resizeHandles/>
        </dgm:presLayoutVars>
      </dgm:prSet>
      <dgm:spPr/>
      <dgm:t>
        <a:bodyPr/>
        <a:lstStyle/>
        <a:p>
          <a:endParaRPr lang="ru-RU"/>
        </a:p>
      </dgm:t>
    </dgm:pt>
    <dgm:pt modelId="{9E641573-D942-4BBF-B597-3F43A1857ACA}" type="pres">
      <dgm:prSet presAssocID="{0D29A249-A0BC-411E-ADFB-E3C352A9FE9D}" presName="linNode" presStyleCnt="0"/>
      <dgm:spPr/>
    </dgm:pt>
    <dgm:pt modelId="{57B346D6-E02D-4B9A-A243-BB87FF09BB21}" type="pres">
      <dgm:prSet presAssocID="{0D29A249-A0BC-411E-ADFB-E3C352A9FE9D}" presName="parentShp" presStyleLbl="node1" presStyleIdx="0" presStyleCnt="2" custScaleX="79167" custScaleY="137712" custLinFactNeighborX="-5556" custLinFactNeighborY="-26">
        <dgm:presLayoutVars>
          <dgm:bulletEnabled val="1"/>
        </dgm:presLayoutVars>
      </dgm:prSet>
      <dgm:spPr/>
      <dgm:t>
        <a:bodyPr/>
        <a:lstStyle/>
        <a:p>
          <a:endParaRPr lang="ru-RU"/>
        </a:p>
      </dgm:t>
    </dgm:pt>
    <dgm:pt modelId="{0CEC11AB-6491-4D7C-8A37-04AE344E3B53}" type="pres">
      <dgm:prSet presAssocID="{0D29A249-A0BC-411E-ADFB-E3C352A9FE9D}" presName="childShp" presStyleLbl="bgAccFollowNode1" presStyleIdx="0" presStyleCnt="2" custScaleX="111111" custScaleY="130031">
        <dgm:presLayoutVars>
          <dgm:bulletEnabled val="1"/>
        </dgm:presLayoutVars>
      </dgm:prSet>
      <dgm:spPr/>
      <dgm:t>
        <a:bodyPr/>
        <a:lstStyle/>
        <a:p>
          <a:endParaRPr lang="ru-RU"/>
        </a:p>
      </dgm:t>
    </dgm:pt>
    <dgm:pt modelId="{5B13ED87-D0AA-4E4E-9E4F-77257BB2F7C6}" type="pres">
      <dgm:prSet presAssocID="{32BF7F06-ACE2-403D-8269-30823BC02E6D}" presName="spacing" presStyleCnt="0"/>
      <dgm:spPr/>
    </dgm:pt>
    <dgm:pt modelId="{808A3861-24F9-462E-99EF-C7956CD50D0E}" type="pres">
      <dgm:prSet presAssocID="{477D17B4-F61F-4CB0-B023-77D4CC538BBC}" presName="linNode" presStyleCnt="0"/>
      <dgm:spPr/>
    </dgm:pt>
    <dgm:pt modelId="{EFCF0C66-1B93-458A-8F40-49CDAF32E2BF}" type="pres">
      <dgm:prSet presAssocID="{477D17B4-F61F-4CB0-B023-77D4CC538BBC}" presName="parentShp" presStyleLbl="node1" presStyleIdx="1" presStyleCnt="2" custScaleX="75000" custLinFactNeighborX="-8333" custLinFactNeighborY="705">
        <dgm:presLayoutVars>
          <dgm:bulletEnabled val="1"/>
        </dgm:presLayoutVars>
      </dgm:prSet>
      <dgm:spPr/>
      <dgm:t>
        <a:bodyPr/>
        <a:lstStyle/>
        <a:p>
          <a:endParaRPr lang="ru-RU"/>
        </a:p>
      </dgm:t>
    </dgm:pt>
    <dgm:pt modelId="{31650713-0282-4721-BDF7-C0F10C18C1FD}" type="pres">
      <dgm:prSet presAssocID="{477D17B4-F61F-4CB0-B023-77D4CC538BBC}" presName="childShp" presStyleLbl="bgAccFollowNode1" presStyleIdx="1" presStyleCnt="2" custScaleX="113889">
        <dgm:presLayoutVars>
          <dgm:bulletEnabled val="1"/>
        </dgm:presLayoutVars>
      </dgm:prSet>
      <dgm:spPr/>
      <dgm:t>
        <a:bodyPr/>
        <a:lstStyle/>
        <a:p>
          <a:endParaRPr lang="ru-RU"/>
        </a:p>
      </dgm:t>
    </dgm:pt>
  </dgm:ptLst>
  <dgm:cxnLst>
    <dgm:cxn modelId="{AF459E76-9EF0-4DBC-98AB-228B54EC5879}" srcId="{477D17B4-F61F-4CB0-B023-77D4CC538BBC}" destId="{6B39AB5F-42C4-4332-AA42-E910D695EE79}" srcOrd="0" destOrd="0" parTransId="{2C95483C-FE22-472C-B299-F372E90DF285}" sibTransId="{C6E47891-8F22-4DC7-B685-88CB231954BD}"/>
    <dgm:cxn modelId="{F77E91B0-06C3-44D0-8B59-6599355C5894}" type="presOf" srcId="{6B39AB5F-42C4-4332-AA42-E910D695EE79}" destId="{31650713-0282-4721-BDF7-C0F10C18C1FD}" srcOrd="0" destOrd="0" presId="urn:microsoft.com/office/officeart/2005/8/layout/vList6"/>
    <dgm:cxn modelId="{8C06F06C-33D3-41A7-8F7D-0C107E50FFCC}" srcId="{647A3BCF-D05E-4E36-A2F8-0B23A9791DFE}" destId="{477D17B4-F61F-4CB0-B023-77D4CC538BBC}" srcOrd="1" destOrd="0" parTransId="{B200BBC6-B9EB-486F-B7EB-271BF0A1C922}" sibTransId="{C84F34E1-804F-4AD9-96BD-EE833F93789C}"/>
    <dgm:cxn modelId="{B3054837-DB44-4516-AB3D-A1D7679C959E}" type="presOf" srcId="{647A3BCF-D05E-4E36-A2F8-0B23A9791DFE}" destId="{DA7A201D-9A5C-4D56-AEC6-A1C4D4264417}" srcOrd="0" destOrd="0" presId="urn:microsoft.com/office/officeart/2005/8/layout/vList6"/>
    <dgm:cxn modelId="{A06BB9E0-53F7-4BB9-89D1-6BC61F87CA1D}" type="presOf" srcId="{2DD9CAE7-CFD8-488F-BF70-F0668ABBBA8C}" destId="{0CEC11AB-6491-4D7C-8A37-04AE344E3B53}" srcOrd="0" destOrd="0" presId="urn:microsoft.com/office/officeart/2005/8/layout/vList6"/>
    <dgm:cxn modelId="{4C933237-DFF2-4F60-AB80-CD47AD289D80}" type="presOf" srcId="{0D29A249-A0BC-411E-ADFB-E3C352A9FE9D}" destId="{57B346D6-E02D-4B9A-A243-BB87FF09BB21}" srcOrd="0" destOrd="0" presId="urn:microsoft.com/office/officeart/2005/8/layout/vList6"/>
    <dgm:cxn modelId="{AB704FC1-E7F4-450C-B834-FFDD9EF9F32E}" srcId="{647A3BCF-D05E-4E36-A2F8-0B23A9791DFE}" destId="{0D29A249-A0BC-411E-ADFB-E3C352A9FE9D}" srcOrd="0" destOrd="0" parTransId="{5FB47631-8867-49DF-8EB9-761F086BA2D9}" sibTransId="{32BF7F06-ACE2-403D-8269-30823BC02E6D}"/>
    <dgm:cxn modelId="{D384F195-333D-4A17-9487-7824896BFA6F}" type="presOf" srcId="{477D17B4-F61F-4CB0-B023-77D4CC538BBC}" destId="{EFCF0C66-1B93-458A-8F40-49CDAF32E2BF}" srcOrd="0" destOrd="0" presId="urn:microsoft.com/office/officeart/2005/8/layout/vList6"/>
    <dgm:cxn modelId="{EA4C1B88-5140-4FB7-B1EC-DA720D6B88B5}" srcId="{0D29A249-A0BC-411E-ADFB-E3C352A9FE9D}" destId="{2DD9CAE7-CFD8-488F-BF70-F0668ABBBA8C}" srcOrd="0" destOrd="0" parTransId="{F85163E8-DE81-42FF-8AB8-3473A4D1B415}" sibTransId="{BEA764D6-4123-4056-BDA3-8A3EEC9B571F}"/>
    <dgm:cxn modelId="{16840201-0A4E-46B7-87E9-DD98EF8D4073}" type="presParOf" srcId="{DA7A201D-9A5C-4D56-AEC6-A1C4D4264417}" destId="{9E641573-D942-4BBF-B597-3F43A1857ACA}" srcOrd="0" destOrd="0" presId="urn:microsoft.com/office/officeart/2005/8/layout/vList6"/>
    <dgm:cxn modelId="{81BB8870-F6D3-4093-8FDD-322B5512B427}" type="presParOf" srcId="{9E641573-D942-4BBF-B597-3F43A1857ACA}" destId="{57B346D6-E02D-4B9A-A243-BB87FF09BB21}" srcOrd="0" destOrd="0" presId="urn:microsoft.com/office/officeart/2005/8/layout/vList6"/>
    <dgm:cxn modelId="{01CD1F47-C5D1-4720-A0A3-09A2C0CAC896}" type="presParOf" srcId="{9E641573-D942-4BBF-B597-3F43A1857ACA}" destId="{0CEC11AB-6491-4D7C-8A37-04AE344E3B53}" srcOrd="1" destOrd="0" presId="urn:microsoft.com/office/officeart/2005/8/layout/vList6"/>
    <dgm:cxn modelId="{197D9B57-9421-4C34-B8EB-7AB7D21C14C1}" type="presParOf" srcId="{DA7A201D-9A5C-4D56-AEC6-A1C4D4264417}" destId="{5B13ED87-D0AA-4E4E-9E4F-77257BB2F7C6}" srcOrd="1" destOrd="0" presId="urn:microsoft.com/office/officeart/2005/8/layout/vList6"/>
    <dgm:cxn modelId="{B3634D7D-97C3-46F2-99A9-828CCB8BFC76}" type="presParOf" srcId="{DA7A201D-9A5C-4D56-AEC6-A1C4D4264417}" destId="{808A3861-24F9-462E-99EF-C7956CD50D0E}" srcOrd="2" destOrd="0" presId="urn:microsoft.com/office/officeart/2005/8/layout/vList6"/>
    <dgm:cxn modelId="{311D53B2-4823-4E2A-B3B7-E9A3AF4704F7}" type="presParOf" srcId="{808A3861-24F9-462E-99EF-C7956CD50D0E}" destId="{EFCF0C66-1B93-458A-8F40-49CDAF32E2BF}" srcOrd="0" destOrd="0" presId="urn:microsoft.com/office/officeart/2005/8/layout/vList6"/>
    <dgm:cxn modelId="{973EF90C-03C6-438C-9D6B-952724502509}" type="presParOf" srcId="{808A3861-24F9-462E-99EF-C7956CD50D0E}" destId="{31650713-0282-4721-BDF7-C0F10C18C1F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94928E-C4CC-4730-A355-540036E00B51}"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ru-RU"/>
        </a:p>
      </dgm:t>
    </dgm:pt>
    <dgm:pt modelId="{5ED5141F-6FFF-4C22-BC5B-738216899E0A}">
      <dgm:prSet phldrT="[Текст]"/>
      <dgm:spPr/>
      <dgm:t>
        <a:bodyPr/>
        <a:lstStyle/>
        <a:p>
          <a:r>
            <a:rPr lang="ru-MO" dirty="0" err="1" smtClean="0">
              <a:solidFill>
                <a:schemeClr val="tx1"/>
              </a:solidFill>
              <a:latin typeface="Times New Roman" pitchFamily="18" charset="0"/>
              <a:cs typeface="Times New Roman" pitchFamily="18" charset="0"/>
            </a:rPr>
            <a:t>бөлуге қажетті қорлардың шектеулілігі</a:t>
          </a:r>
          <a:endParaRPr lang="ru-RU" dirty="0">
            <a:solidFill>
              <a:schemeClr val="tx1"/>
            </a:solidFill>
            <a:latin typeface="Times New Roman" pitchFamily="18" charset="0"/>
            <a:cs typeface="Times New Roman" pitchFamily="18" charset="0"/>
          </a:endParaRPr>
        </a:p>
      </dgm:t>
    </dgm:pt>
    <dgm:pt modelId="{760910C5-8781-465E-8480-9E6080E6278D}" type="parTrans" cxnId="{202EE90A-5A75-4077-9CF3-6BBD5F92C67B}">
      <dgm:prSet/>
      <dgm:spPr/>
      <dgm:t>
        <a:bodyPr/>
        <a:lstStyle/>
        <a:p>
          <a:endParaRPr lang="ru-RU"/>
        </a:p>
      </dgm:t>
    </dgm:pt>
    <dgm:pt modelId="{72A1C1A6-9130-4933-8441-B94E04788292}" type="sibTrans" cxnId="{202EE90A-5A75-4077-9CF3-6BBD5F92C67B}">
      <dgm:prSet/>
      <dgm:spPr/>
      <dgm:t>
        <a:bodyPr/>
        <a:lstStyle/>
        <a:p>
          <a:endParaRPr lang="ru-RU"/>
        </a:p>
      </dgm:t>
    </dgm:pt>
    <dgm:pt modelId="{41F8A711-598A-42E9-B348-99A8E7BDF929}">
      <dgm:prSet phldrT="[Текст]"/>
      <dgm:spPr/>
      <dgm:t>
        <a:bodyPr/>
        <a:lstStyle/>
        <a:p>
          <a:r>
            <a:rPr lang="ru-MO" dirty="0" err="1" smtClean="0">
              <a:solidFill>
                <a:schemeClr val="tx1"/>
              </a:solidFill>
              <a:latin typeface="Times New Roman" pitchFamily="18" charset="0"/>
              <a:cs typeface="Times New Roman" pitchFamily="18" charset="0"/>
            </a:rPr>
            <a:t>тапсырмалардың өзара тәуелділігі</a:t>
          </a:r>
          <a:endParaRPr lang="ru-RU" dirty="0">
            <a:solidFill>
              <a:schemeClr val="tx1"/>
            </a:solidFill>
            <a:latin typeface="Times New Roman" pitchFamily="18" charset="0"/>
            <a:cs typeface="Times New Roman" pitchFamily="18" charset="0"/>
          </a:endParaRPr>
        </a:p>
      </dgm:t>
    </dgm:pt>
    <dgm:pt modelId="{6D452495-795E-4201-9EA3-01D7F6931E7F}" type="parTrans" cxnId="{85C9AB18-333A-4E4E-85AB-FA30B8B53EAC}">
      <dgm:prSet/>
      <dgm:spPr/>
      <dgm:t>
        <a:bodyPr/>
        <a:lstStyle/>
        <a:p>
          <a:endParaRPr lang="ru-RU"/>
        </a:p>
      </dgm:t>
    </dgm:pt>
    <dgm:pt modelId="{5650B2D1-204C-457A-ACFB-594E1CADA4BA}" type="sibTrans" cxnId="{85C9AB18-333A-4E4E-85AB-FA30B8B53EAC}">
      <dgm:prSet/>
      <dgm:spPr/>
      <dgm:t>
        <a:bodyPr/>
        <a:lstStyle/>
        <a:p>
          <a:endParaRPr lang="ru-RU"/>
        </a:p>
      </dgm:t>
    </dgm:pt>
    <dgm:pt modelId="{1A5F0AF8-9A3E-4954-8E0B-C1CD594EDD4E}">
      <dgm:prSet phldrT="[Текст]"/>
      <dgm:spPr/>
      <dgm:t>
        <a:bodyPr/>
        <a:lstStyle/>
        <a:p>
          <a:r>
            <a:rPr lang="ru-MO" dirty="0" err="1" smtClean="0">
              <a:solidFill>
                <a:schemeClr val="tx1"/>
              </a:solidFill>
              <a:latin typeface="Times New Roman" pitchFamily="18" charset="0"/>
              <a:cs typeface="Times New Roman" pitchFamily="18" charset="0"/>
            </a:rPr>
            <a:t>мақсаттардағы айырмашылықтар</a:t>
          </a:r>
          <a:endParaRPr lang="ru-RU" dirty="0">
            <a:solidFill>
              <a:schemeClr val="tx1"/>
            </a:solidFill>
            <a:latin typeface="Times New Roman" pitchFamily="18" charset="0"/>
            <a:cs typeface="Times New Roman" pitchFamily="18" charset="0"/>
          </a:endParaRPr>
        </a:p>
      </dgm:t>
    </dgm:pt>
    <dgm:pt modelId="{B213BD15-22B2-4603-AF02-4B6F5DC0F962}" type="parTrans" cxnId="{39978FCA-EE90-4C45-AEF2-42B73DE47EAC}">
      <dgm:prSet/>
      <dgm:spPr/>
      <dgm:t>
        <a:bodyPr/>
        <a:lstStyle/>
        <a:p>
          <a:endParaRPr lang="ru-RU"/>
        </a:p>
      </dgm:t>
    </dgm:pt>
    <dgm:pt modelId="{50F95554-5328-4030-B52E-9C0EE4BE8C26}" type="sibTrans" cxnId="{39978FCA-EE90-4C45-AEF2-42B73DE47EAC}">
      <dgm:prSet/>
      <dgm:spPr/>
      <dgm:t>
        <a:bodyPr/>
        <a:lstStyle/>
        <a:p>
          <a:endParaRPr lang="ru-RU"/>
        </a:p>
      </dgm:t>
    </dgm:pt>
    <dgm:pt modelId="{087EAD12-5790-4372-AA94-D712D7E3E4DF}">
      <dgm:prSet phldrT="[Текст]"/>
      <dgm:spPr/>
      <dgm:t>
        <a:bodyPr/>
        <a:lstStyle/>
        <a:p>
          <a:r>
            <a:rPr lang="ru-MO" dirty="0" err="1" smtClean="0">
              <a:solidFill>
                <a:schemeClr val="tx1"/>
              </a:solidFill>
              <a:latin typeface="Times New Roman" pitchFamily="18" charset="0"/>
              <a:cs typeface="Times New Roman" pitchFamily="18" charset="0"/>
            </a:rPr>
            <a:t>құндылықтар </a:t>
          </a:r>
          <a:r>
            <a:rPr lang="ru-MO" dirty="0" smtClean="0">
              <a:solidFill>
                <a:schemeClr val="tx1"/>
              </a:solidFill>
              <a:latin typeface="Times New Roman" pitchFamily="18" charset="0"/>
              <a:cs typeface="Times New Roman" pitchFamily="18" charset="0"/>
            </a:rPr>
            <a:t>мен </a:t>
          </a:r>
          <a:r>
            <a:rPr lang="ru-MO" dirty="0" err="1" smtClean="0">
              <a:solidFill>
                <a:schemeClr val="tx1"/>
              </a:solidFill>
              <a:latin typeface="Times New Roman" pitchFamily="18" charset="0"/>
              <a:cs typeface="Times New Roman" pitchFamily="18" charset="0"/>
            </a:rPr>
            <a:t>ұсыныстар айырмашылықтары</a:t>
          </a:r>
          <a:endParaRPr lang="ru-RU" dirty="0">
            <a:solidFill>
              <a:schemeClr val="tx1"/>
            </a:solidFill>
            <a:latin typeface="Times New Roman" pitchFamily="18" charset="0"/>
            <a:cs typeface="Times New Roman" pitchFamily="18" charset="0"/>
          </a:endParaRPr>
        </a:p>
      </dgm:t>
    </dgm:pt>
    <dgm:pt modelId="{9161BA71-C5A9-4524-BF97-3E40A0DB1463}" type="parTrans" cxnId="{D19904BE-35F0-4CBA-B673-630939305F19}">
      <dgm:prSet/>
      <dgm:spPr/>
      <dgm:t>
        <a:bodyPr/>
        <a:lstStyle/>
        <a:p>
          <a:endParaRPr lang="ru-RU"/>
        </a:p>
      </dgm:t>
    </dgm:pt>
    <dgm:pt modelId="{E594AD7D-2853-420B-9546-E5D018733CA9}" type="sibTrans" cxnId="{D19904BE-35F0-4CBA-B673-630939305F19}">
      <dgm:prSet/>
      <dgm:spPr/>
      <dgm:t>
        <a:bodyPr/>
        <a:lstStyle/>
        <a:p>
          <a:endParaRPr lang="ru-RU"/>
        </a:p>
      </dgm:t>
    </dgm:pt>
    <dgm:pt modelId="{F3D517E6-492E-4CD2-8F04-30EC9C8FFBFC}">
      <dgm:prSet phldrT="[Текст]"/>
      <dgm:spPr/>
      <dgm:t>
        <a:bodyPr/>
        <a:lstStyle/>
        <a:p>
          <a:r>
            <a:rPr lang="ru-MO" dirty="0" err="1" smtClean="0">
              <a:solidFill>
                <a:schemeClr val="tx1"/>
              </a:solidFill>
              <a:latin typeface="Times New Roman" pitchFamily="18" charset="0"/>
              <a:cs typeface="Times New Roman" pitchFamily="18" charset="0"/>
            </a:rPr>
            <a:t>мінез</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–құлық үлгісі, өнегесіндегі өзгешіліктер</a:t>
          </a:r>
          <a:endParaRPr lang="ru-RU" dirty="0">
            <a:solidFill>
              <a:schemeClr val="tx1"/>
            </a:solidFill>
            <a:latin typeface="Times New Roman" pitchFamily="18" charset="0"/>
            <a:cs typeface="Times New Roman" pitchFamily="18" charset="0"/>
          </a:endParaRPr>
        </a:p>
      </dgm:t>
    </dgm:pt>
    <dgm:pt modelId="{CD8638BE-3C1B-478D-9A2D-3F0FCF2501B1}" type="parTrans" cxnId="{6A06A002-6EB3-4D8D-8EE7-8FA599DFC27E}">
      <dgm:prSet/>
      <dgm:spPr/>
      <dgm:t>
        <a:bodyPr/>
        <a:lstStyle/>
        <a:p>
          <a:endParaRPr lang="ru-RU"/>
        </a:p>
      </dgm:t>
    </dgm:pt>
    <dgm:pt modelId="{EA71CEB6-149C-491A-8306-2C98C33A1041}" type="sibTrans" cxnId="{6A06A002-6EB3-4D8D-8EE7-8FA599DFC27E}">
      <dgm:prSet/>
      <dgm:spPr/>
      <dgm:t>
        <a:bodyPr/>
        <a:lstStyle/>
        <a:p>
          <a:endParaRPr lang="ru-RU"/>
        </a:p>
      </dgm:t>
    </dgm:pt>
    <dgm:pt modelId="{127454DE-1A75-4ECD-A1CA-3A93B038DA4E}">
      <dgm:prSet phldrT="[Текст]"/>
      <dgm:spPr/>
      <dgm:t>
        <a:bodyPr/>
        <a:lstStyle/>
        <a:p>
          <a:r>
            <a:rPr lang="ru-MO" dirty="0" err="1" smtClean="0">
              <a:solidFill>
                <a:schemeClr val="tx1"/>
              </a:solidFill>
              <a:latin typeface="Times New Roman" pitchFamily="18" charset="0"/>
              <a:cs typeface="Times New Roman" pitchFamily="18" charset="0"/>
            </a:rPr>
            <a:t>білім</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деңгейіндегі айырмашылықтар</a:t>
          </a:r>
          <a:endParaRPr lang="ru-RU" dirty="0">
            <a:solidFill>
              <a:schemeClr val="tx1"/>
            </a:solidFill>
            <a:latin typeface="Times New Roman" pitchFamily="18" charset="0"/>
            <a:cs typeface="Times New Roman" pitchFamily="18" charset="0"/>
          </a:endParaRPr>
        </a:p>
      </dgm:t>
    </dgm:pt>
    <dgm:pt modelId="{38F08698-5D14-4826-BF50-63831EAABF7A}" type="parTrans" cxnId="{B5C8B77B-F58B-4871-BF63-2E97297E69E7}">
      <dgm:prSet/>
      <dgm:spPr/>
      <dgm:t>
        <a:bodyPr/>
        <a:lstStyle/>
        <a:p>
          <a:endParaRPr lang="ru-RU"/>
        </a:p>
      </dgm:t>
    </dgm:pt>
    <dgm:pt modelId="{D168A4FD-FFCE-48DC-8BB3-6464CDFDF033}" type="sibTrans" cxnId="{B5C8B77B-F58B-4871-BF63-2E97297E69E7}">
      <dgm:prSet/>
      <dgm:spPr/>
      <dgm:t>
        <a:bodyPr/>
        <a:lstStyle/>
        <a:p>
          <a:endParaRPr lang="ru-RU"/>
        </a:p>
      </dgm:t>
    </dgm:pt>
    <dgm:pt modelId="{B7580A41-4E3C-472E-B641-D5E79E79B389}">
      <dgm:prSet phldrT="[Текст]"/>
      <dgm:spPr/>
      <dgm:t>
        <a:bodyPr/>
        <a:lstStyle/>
        <a:p>
          <a:r>
            <a:rPr lang="ru-MO" dirty="0" err="1" smtClean="0">
              <a:solidFill>
                <a:schemeClr val="tx1"/>
              </a:solidFill>
              <a:latin typeface="Times New Roman" pitchFamily="18" charset="0"/>
              <a:cs typeface="Times New Roman" pitchFamily="18" charset="0"/>
            </a:rPr>
            <a:t>нашар</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байланыс</a:t>
          </a:r>
          <a:endParaRPr lang="ru-RU" dirty="0">
            <a:solidFill>
              <a:schemeClr val="tx1"/>
            </a:solidFill>
            <a:latin typeface="Times New Roman" pitchFamily="18" charset="0"/>
            <a:cs typeface="Times New Roman" pitchFamily="18" charset="0"/>
          </a:endParaRPr>
        </a:p>
      </dgm:t>
    </dgm:pt>
    <dgm:pt modelId="{17BC63E9-B667-423C-BDAF-8FBE5051EE1A}" type="parTrans" cxnId="{DC70EA82-6F6F-45AA-BC5D-366CF3BC5DFA}">
      <dgm:prSet/>
      <dgm:spPr/>
      <dgm:t>
        <a:bodyPr/>
        <a:lstStyle/>
        <a:p>
          <a:endParaRPr lang="ru-RU"/>
        </a:p>
      </dgm:t>
    </dgm:pt>
    <dgm:pt modelId="{706DC788-6B21-4FF2-A766-F488A5BDA095}" type="sibTrans" cxnId="{DC70EA82-6F6F-45AA-BC5D-366CF3BC5DFA}">
      <dgm:prSet/>
      <dgm:spPr/>
      <dgm:t>
        <a:bodyPr/>
        <a:lstStyle/>
        <a:p>
          <a:endParaRPr lang="ru-RU"/>
        </a:p>
      </dgm:t>
    </dgm:pt>
    <dgm:pt modelId="{F204B078-DDE7-4F41-B865-5849D65E4542}" type="pres">
      <dgm:prSet presAssocID="{2F94928E-C4CC-4730-A355-540036E00B51}" presName="Name0" presStyleCnt="0">
        <dgm:presLayoutVars>
          <dgm:dir/>
          <dgm:resizeHandles/>
        </dgm:presLayoutVars>
      </dgm:prSet>
      <dgm:spPr/>
      <dgm:t>
        <a:bodyPr/>
        <a:lstStyle/>
        <a:p>
          <a:endParaRPr lang="ru-RU"/>
        </a:p>
      </dgm:t>
    </dgm:pt>
    <dgm:pt modelId="{6FB2A4ED-D16A-4E57-B76F-068B77055F47}" type="pres">
      <dgm:prSet presAssocID="{5ED5141F-6FFF-4C22-BC5B-738216899E0A}" presName="compNode" presStyleCnt="0"/>
      <dgm:spPr/>
    </dgm:pt>
    <dgm:pt modelId="{3F52ADDE-74B8-44B5-8BCF-2F58D01804BD}" type="pres">
      <dgm:prSet presAssocID="{5ED5141F-6FFF-4C22-BC5B-738216899E0A}" presName="dummyConnPt" presStyleCnt="0"/>
      <dgm:spPr/>
    </dgm:pt>
    <dgm:pt modelId="{26CB80C5-82FA-4D18-AD6E-B5F15C51FCAB}" type="pres">
      <dgm:prSet presAssocID="{5ED5141F-6FFF-4C22-BC5B-738216899E0A}" presName="node" presStyleLbl="node1" presStyleIdx="0" presStyleCnt="7">
        <dgm:presLayoutVars>
          <dgm:bulletEnabled val="1"/>
        </dgm:presLayoutVars>
      </dgm:prSet>
      <dgm:spPr/>
      <dgm:t>
        <a:bodyPr/>
        <a:lstStyle/>
        <a:p>
          <a:endParaRPr lang="ru-RU"/>
        </a:p>
      </dgm:t>
    </dgm:pt>
    <dgm:pt modelId="{9ED3A544-EEDA-4438-95FD-C768CA83311D}" type="pres">
      <dgm:prSet presAssocID="{72A1C1A6-9130-4933-8441-B94E04788292}" presName="sibTrans" presStyleLbl="bgSibTrans2D1" presStyleIdx="0" presStyleCnt="6"/>
      <dgm:spPr/>
      <dgm:t>
        <a:bodyPr/>
        <a:lstStyle/>
        <a:p>
          <a:endParaRPr lang="ru-RU"/>
        </a:p>
      </dgm:t>
    </dgm:pt>
    <dgm:pt modelId="{61A93283-8122-4A3B-A315-395BC1F7E93E}" type="pres">
      <dgm:prSet presAssocID="{41F8A711-598A-42E9-B348-99A8E7BDF929}" presName="compNode" presStyleCnt="0"/>
      <dgm:spPr/>
    </dgm:pt>
    <dgm:pt modelId="{9F2E5677-A41E-4EF9-92F1-DA3922704483}" type="pres">
      <dgm:prSet presAssocID="{41F8A711-598A-42E9-B348-99A8E7BDF929}" presName="dummyConnPt" presStyleCnt="0"/>
      <dgm:spPr/>
    </dgm:pt>
    <dgm:pt modelId="{44580665-4FCA-4AB5-8498-873AF1ACB1BF}" type="pres">
      <dgm:prSet presAssocID="{41F8A711-598A-42E9-B348-99A8E7BDF929}" presName="node" presStyleLbl="node1" presStyleIdx="1" presStyleCnt="7">
        <dgm:presLayoutVars>
          <dgm:bulletEnabled val="1"/>
        </dgm:presLayoutVars>
      </dgm:prSet>
      <dgm:spPr/>
      <dgm:t>
        <a:bodyPr/>
        <a:lstStyle/>
        <a:p>
          <a:endParaRPr lang="ru-RU"/>
        </a:p>
      </dgm:t>
    </dgm:pt>
    <dgm:pt modelId="{9DB59FF6-7FF5-49DD-B669-E466236563E0}" type="pres">
      <dgm:prSet presAssocID="{5650B2D1-204C-457A-ACFB-594E1CADA4BA}" presName="sibTrans" presStyleLbl="bgSibTrans2D1" presStyleIdx="1" presStyleCnt="6"/>
      <dgm:spPr/>
      <dgm:t>
        <a:bodyPr/>
        <a:lstStyle/>
        <a:p>
          <a:endParaRPr lang="ru-RU"/>
        </a:p>
      </dgm:t>
    </dgm:pt>
    <dgm:pt modelId="{CA5AE4CA-661A-406E-B276-5A622936D6F3}" type="pres">
      <dgm:prSet presAssocID="{1A5F0AF8-9A3E-4954-8E0B-C1CD594EDD4E}" presName="compNode" presStyleCnt="0"/>
      <dgm:spPr/>
    </dgm:pt>
    <dgm:pt modelId="{A9FCBBCC-0FBB-480B-8869-F1245180B28D}" type="pres">
      <dgm:prSet presAssocID="{1A5F0AF8-9A3E-4954-8E0B-C1CD594EDD4E}" presName="dummyConnPt" presStyleCnt="0"/>
      <dgm:spPr/>
    </dgm:pt>
    <dgm:pt modelId="{7F9B6F3A-E83C-411B-9F50-5CD74CE3716F}" type="pres">
      <dgm:prSet presAssocID="{1A5F0AF8-9A3E-4954-8E0B-C1CD594EDD4E}" presName="node" presStyleLbl="node1" presStyleIdx="2" presStyleCnt="7">
        <dgm:presLayoutVars>
          <dgm:bulletEnabled val="1"/>
        </dgm:presLayoutVars>
      </dgm:prSet>
      <dgm:spPr/>
      <dgm:t>
        <a:bodyPr/>
        <a:lstStyle/>
        <a:p>
          <a:endParaRPr lang="ru-RU"/>
        </a:p>
      </dgm:t>
    </dgm:pt>
    <dgm:pt modelId="{E9C77527-C5BF-4A88-B208-3B027F1C90ED}" type="pres">
      <dgm:prSet presAssocID="{50F95554-5328-4030-B52E-9C0EE4BE8C26}" presName="sibTrans" presStyleLbl="bgSibTrans2D1" presStyleIdx="2" presStyleCnt="6"/>
      <dgm:spPr/>
      <dgm:t>
        <a:bodyPr/>
        <a:lstStyle/>
        <a:p>
          <a:endParaRPr lang="ru-RU"/>
        </a:p>
      </dgm:t>
    </dgm:pt>
    <dgm:pt modelId="{5C32EA6D-846F-4784-9641-D13E6AC643D3}" type="pres">
      <dgm:prSet presAssocID="{087EAD12-5790-4372-AA94-D712D7E3E4DF}" presName="compNode" presStyleCnt="0"/>
      <dgm:spPr/>
    </dgm:pt>
    <dgm:pt modelId="{AF899401-D7B6-4473-9EB6-BE679DFEAA77}" type="pres">
      <dgm:prSet presAssocID="{087EAD12-5790-4372-AA94-D712D7E3E4DF}" presName="dummyConnPt" presStyleCnt="0"/>
      <dgm:spPr/>
    </dgm:pt>
    <dgm:pt modelId="{431313F1-723F-4264-B523-5BB8AF064590}" type="pres">
      <dgm:prSet presAssocID="{087EAD12-5790-4372-AA94-D712D7E3E4DF}" presName="node" presStyleLbl="node1" presStyleIdx="3" presStyleCnt="7">
        <dgm:presLayoutVars>
          <dgm:bulletEnabled val="1"/>
        </dgm:presLayoutVars>
      </dgm:prSet>
      <dgm:spPr/>
      <dgm:t>
        <a:bodyPr/>
        <a:lstStyle/>
        <a:p>
          <a:endParaRPr lang="ru-RU"/>
        </a:p>
      </dgm:t>
    </dgm:pt>
    <dgm:pt modelId="{1A847DA3-8DAD-4B48-ACA3-203E95F4BEEC}" type="pres">
      <dgm:prSet presAssocID="{E594AD7D-2853-420B-9546-E5D018733CA9}" presName="sibTrans" presStyleLbl="bgSibTrans2D1" presStyleIdx="3" presStyleCnt="6"/>
      <dgm:spPr/>
      <dgm:t>
        <a:bodyPr/>
        <a:lstStyle/>
        <a:p>
          <a:endParaRPr lang="ru-RU"/>
        </a:p>
      </dgm:t>
    </dgm:pt>
    <dgm:pt modelId="{0149A8A7-7942-4DB8-8078-A80F4AEC77A2}" type="pres">
      <dgm:prSet presAssocID="{F3D517E6-492E-4CD2-8F04-30EC9C8FFBFC}" presName="compNode" presStyleCnt="0"/>
      <dgm:spPr/>
    </dgm:pt>
    <dgm:pt modelId="{540BF23D-4C1D-4883-AAAD-021E2990AD17}" type="pres">
      <dgm:prSet presAssocID="{F3D517E6-492E-4CD2-8F04-30EC9C8FFBFC}" presName="dummyConnPt" presStyleCnt="0"/>
      <dgm:spPr/>
    </dgm:pt>
    <dgm:pt modelId="{EB76D598-DC1C-4F48-8206-8B112CC06B51}" type="pres">
      <dgm:prSet presAssocID="{F3D517E6-492E-4CD2-8F04-30EC9C8FFBFC}" presName="node" presStyleLbl="node1" presStyleIdx="4" presStyleCnt="7">
        <dgm:presLayoutVars>
          <dgm:bulletEnabled val="1"/>
        </dgm:presLayoutVars>
      </dgm:prSet>
      <dgm:spPr/>
      <dgm:t>
        <a:bodyPr/>
        <a:lstStyle/>
        <a:p>
          <a:endParaRPr lang="ru-RU"/>
        </a:p>
      </dgm:t>
    </dgm:pt>
    <dgm:pt modelId="{4CF52765-614B-4028-9E9A-E3B7D77E932E}" type="pres">
      <dgm:prSet presAssocID="{EA71CEB6-149C-491A-8306-2C98C33A1041}" presName="sibTrans" presStyleLbl="bgSibTrans2D1" presStyleIdx="4" presStyleCnt="6"/>
      <dgm:spPr/>
      <dgm:t>
        <a:bodyPr/>
        <a:lstStyle/>
        <a:p>
          <a:endParaRPr lang="ru-RU"/>
        </a:p>
      </dgm:t>
    </dgm:pt>
    <dgm:pt modelId="{A7F8BA12-3729-43D3-8111-BDAA1DBBA184}" type="pres">
      <dgm:prSet presAssocID="{127454DE-1A75-4ECD-A1CA-3A93B038DA4E}" presName="compNode" presStyleCnt="0"/>
      <dgm:spPr/>
    </dgm:pt>
    <dgm:pt modelId="{CFE5D0CC-AD65-4F5D-8A8F-BCECE53F4DA5}" type="pres">
      <dgm:prSet presAssocID="{127454DE-1A75-4ECD-A1CA-3A93B038DA4E}" presName="dummyConnPt" presStyleCnt="0"/>
      <dgm:spPr/>
    </dgm:pt>
    <dgm:pt modelId="{41177768-8339-4F29-851C-562CCBA00A68}" type="pres">
      <dgm:prSet presAssocID="{127454DE-1A75-4ECD-A1CA-3A93B038DA4E}" presName="node" presStyleLbl="node1" presStyleIdx="5" presStyleCnt="7">
        <dgm:presLayoutVars>
          <dgm:bulletEnabled val="1"/>
        </dgm:presLayoutVars>
      </dgm:prSet>
      <dgm:spPr/>
      <dgm:t>
        <a:bodyPr/>
        <a:lstStyle/>
        <a:p>
          <a:endParaRPr lang="ru-RU"/>
        </a:p>
      </dgm:t>
    </dgm:pt>
    <dgm:pt modelId="{EB6E7B6B-DC3C-4543-A51C-42F81931F316}" type="pres">
      <dgm:prSet presAssocID="{D168A4FD-FFCE-48DC-8BB3-6464CDFDF033}" presName="sibTrans" presStyleLbl="bgSibTrans2D1" presStyleIdx="5" presStyleCnt="6"/>
      <dgm:spPr/>
      <dgm:t>
        <a:bodyPr/>
        <a:lstStyle/>
        <a:p>
          <a:endParaRPr lang="ru-RU"/>
        </a:p>
      </dgm:t>
    </dgm:pt>
    <dgm:pt modelId="{53E6AE0C-EE34-45D7-AEEB-474E69FFCF31}" type="pres">
      <dgm:prSet presAssocID="{B7580A41-4E3C-472E-B641-D5E79E79B389}" presName="compNode" presStyleCnt="0"/>
      <dgm:spPr/>
    </dgm:pt>
    <dgm:pt modelId="{78C369A5-6A1F-46F9-93D7-DC4F2018D862}" type="pres">
      <dgm:prSet presAssocID="{B7580A41-4E3C-472E-B641-D5E79E79B389}" presName="dummyConnPt" presStyleCnt="0"/>
      <dgm:spPr/>
    </dgm:pt>
    <dgm:pt modelId="{E8A621BA-2DCE-4E2F-B91F-76F98F763EED}" type="pres">
      <dgm:prSet presAssocID="{B7580A41-4E3C-472E-B641-D5E79E79B389}" presName="node" presStyleLbl="node1" presStyleIdx="6" presStyleCnt="7">
        <dgm:presLayoutVars>
          <dgm:bulletEnabled val="1"/>
        </dgm:presLayoutVars>
      </dgm:prSet>
      <dgm:spPr/>
      <dgm:t>
        <a:bodyPr/>
        <a:lstStyle/>
        <a:p>
          <a:endParaRPr lang="ru-RU"/>
        </a:p>
      </dgm:t>
    </dgm:pt>
  </dgm:ptLst>
  <dgm:cxnLst>
    <dgm:cxn modelId="{DC70EA82-6F6F-45AA-BC5D-366CF3BC5DFA}" srcId="{2F94928E-C4CC-4730-A355-540036E00B51}" destId="{B7580A41-4E3C-472E-B641-D5E79E79B389}" srcOrd="6" destOrd="0" parTransId="{17BC63E9-B667-423C-BDAF-8FBE5051EE1A}" sibTransId="{706DC788-6B21-4FF2-A766-F488A5BDA095}"/>
    <dgm:cxn modelId="{85C9AB18-333A-4E4E-85AB-FA30B8B53EAC}" srcId="{2F94928E-C4CC-4730-A355-540036E00B51}" destId="{41F8A711-598A-42E9-B348-99A8E7BDF929}" srcOrd="1" destOrd="0" parTransId="{6D452495-795E-4201-9EA3-01D7F6931E7F}" sibTransId="{5650B2D1-204C-457A-ACFB-594E1CADA4BA}"/>
    <dgm:cxn modelId="{05BE3466-1B18-475A-9866-FBCC89759F7D}" type="presOf" srcId="{F3D517E6-492E-4CD2-8F04-30EC9C8FFBFC}" destId="{EB76D598-DC1C-4F48-8206-8B112CC06B51}" srcOrd="0" destOrd="0" presId="urn:microsoft.com/office/officeart/2005/8/layout/bProcess4"/>
    <dgm:cxn modelId="{402E44C1-8706-4AEC-A2B6-BD0E4661FB5D}" type="presOf" srcId="{1A5F0AF8-9A3E-4954-8E0B-C1CD594EDD4E}" destId="{7F9B6F3A-E83C-411B-9F50-5CD74CE3716F}" srcOrd="0" destOrd="0" presId="urn:microsoft.com/office/officeart/2005/8/layout/bProcess4"/>
    <dgm:cxn modelId="{AF14822A-0E95-4F6D-AD52-975D99983F01}" type="presOf" srcId="{5650B2D1-204C-457A-ACFB-594E1CADA4BA}" destId="{9DB59FF6-7FF5-49DD-B669-E466236563E0}" srcOrd="0" destOrd="0" presId="urn:microsoft.com/office/officeart/2005/8/layout/bProcess4"/>
    <dgm:cxn modelId="{554A7EA1-7C04-42FE-83CB-F335C29522C6}" type="presOf" srcId="{B7580A41-4E3C-472E-B641-D5E79E79B389}" destId="{E8A621BA-2DCE-4E2F-B91F-76F98F763EED}" srcOrd="0" destOrd="0" presId="urn:microsoft.com/office/officeart/2005/8/layout/bProcess4"/>
    <dgm:cxn modelId="{756F4508-01E6-4604-8DBF-2723AFF7D151}" type="presOf" srcId="{41F8A711-598A-42E9-B348-99A8E7BDF929}" destId="{44580665-4FCA-4AB5-8498-873AF1ACB1BF}" srcOrd="0" destOrd="0" presId="urn:microsoft.com/office/officeart/2005/8/layout/bProcess4"/>
    <dgm:cxn modelId="{BE6C7A6D-9442-4557-B3A9-407730FA00E4}" type="presOf" srcId="{D168A4FD-FFCE-48DC-8BB3-6464CDFDF033}" destId="{EB6E7B6B-DC3C-4543-A51C-42F81931F316}" srcOrd="0" destOrd="0" presId="urn:microsoft.com/office/officeart/2005/8/layout/bProcess4"/>
    <dgm:cxn modelId="{5C826AF2-7C6D-4ACF-B6CA-7D31C7604139}" type="presOf" srcId="{087EAD12-5790-4372-AA94-D712D7E3E4DF}" destId="{431313F1-723F-4264-B523-5BB8AF064590}" srcOrd="0" destOrd="0" presId="urn:microsoft.com/office/officeart/2005/8/layout/bProcess4"/>
    <dgm:cxn modelId="{D19904BE-35F0-4CBA-B673-630939305F19}" srcId="{2F94928E-C4CC-4730-A355-540036E00B51}" destId="{087EAD12-5790-4372-AA94-D712D7E3E4DF}" srcOrd="3" destOrd="0" parTransId="{9161BA71-C5A9-4524-BF97-3E40A0DB1463}" sibTransId="{E594AD7D-2853-420B-9546-E5D018733CA9}"/>
    <dgm:cxn modelId="{202EE90A-5A75-4077-9CF3-6BBD5F92C67B}" srcId="{2F94928E-C4CC-4730-A355-540036E00B51}" destId="{5ED5141F-6FFF-4C22-BC5B-738216899E0A}" srcOrd="0" destOrd="0" parTransId="{760910C5-8781-465E-8480-9E6080E6278D}" sibTransId="{72A1C1A6-9130-4933-8441-B94E04788292}"/>
    <dgm:cxn modelId="{9345B38B-53BA-4D38-A3A9-A1E9E97983FD}" type="presOf" srcId="{EA71CEB6-149C-491A-8306-2C98C33A1041}" destId="{4CF52765-614B-4028-9E9A-E3B7D77E932E}" srcOrd="0" destOrd="0" presId="urn:microsoft.com/office/officeart/2005/8/layout/bProcess4"/>
    <dgm:cxn modelId="{BBA50C63-8ADA-46FC-AE47-4D21067CA7DE}" type="presOf" srcId="{E594AD7D-2853-420B-9546-E5D018733CA9}" destId="{1A847DA3-8DAD-4B48-ACA3-203E95F4BEEC}" srcOrd="0" destOrd="0" presId="urn:microsoft.com/office/officeart/2005/8/layout/bProcess4"/>
    <dgm:cxn modelId="{39978FCA-EE90-4C45-AEF2-42B73DE47EAC}" srcId="{2F94928E-C4CC-4730-A355-540036E00B51}" destId="{1A5F0AF8-9A3E-4954-8E0B-C1CD594EDD4E}" srcOrd="2" destOrd="0" parTransId="{B213BD15-22B2-4603-AF02-4B6F5DC0F962}" sibTransId="{50F95554-5328-4030-B52E-9C0EE4BE8C26}"/>
    <dgm:cxn modelId="{B9C86581-4773-4456-8AC7-8CCEFF34624B}" type="presOf" srcId="{127454DE-1A75-4ECD-A1CA-3A93B038DA4E}" destId="{41177768-8339-4F29-851C-562CCBA00A68}" srcOrd="0" destOrd="0" presId="urn:microsoft.com/office/officeart/2005/8/layout/bProcess4"/>
    <dgm:cxn modelId="{3EC76403-94CB-4B2E-A25F-792B75D7E57B}" type="presOf" srcId="{2F94928E-C4CC-4730-A355-540036E00B51}" destId="{F204B078-DDE7-4F41-B865-5849D65E4542}" srcOrd="0" destOrd="0" presId="urn:microsoft.com/office/officeart/2005/8/layout/bProcess4"/>
    <dgm:cxn modelId="{6A06A002-6EB3-4D8D-8EE7-8FA599DFC27E}" srcId="{2F94928E-C4CC-4730-A355-540036E00B51}" destId="{F3D517E6-492E-4CD2-8F04-30EC9C8FFBFC}" srcOrd="4" destOrd="0" parTransId="{CD8638BE-3C1B-478D-9A2D-3F0FCF2501B1}" sibTransId="{EA71CEB6-149C-491A-8306-2C98C33A1041}"/>
    <dgm:cxn modelId="{4ED86F34-1C53-4B43-8FA1-AA5FA3D2ACF1}" type="presOf" srcId="{5ED5141F-6FFF-4C22-BC5B-738216899E0A}" destId="{26CB80C5-82FA-4D18-AD6E-B5F15C51FCAB}" srcOrd="0" destOrd="0" presId="urn:microsoft.com/office/officeart/2005/8/layout/bProcess4"/>
    <dgm:cxn modelId="{C178F3D0-A31C-4682-98B8-0CC60C143213}" type="presOf" srcId="{50F95554-5328-4030-B52E-9C0EE4BE8C26}" destId="{E9C77527-C5BF-4A88-B208-3B027F1C90ED}" srcOrd="0" destOrd="0" presId="urn:microsoft.com/office/officeart/2005/8/layout/bProcess4"/>
    <dgm:cxn modelId="{B5C8B77B-F58B-4871-BF63-2E97297E69E7}" srcId="{2F94928E-C4CC-4730-A355-540036E00B51}" destId="{127454DE-1A75-4ECD-A1CA-3A93B038DA4E}" srcOrd="5" destOrd="0" parTransId="{38F08698-5D14-4826-BF50-63831EAABF7A}" sibTransId="{D168A4FD-FFCE-48DC-8BB3-6464CDFDF033}"/>
    <dgm:cxn modelId="{C2DBCEF4-6FAB-4C86-88FB-189C07777DF4}" type="presOf" srcId="{72A1C1A6-9130-4933-8441-B94E04788292}" destId="{9ED3A544-EEDA-4438-95FD-C768CA83311D}" srcOrd="0" destOrd="0" presId="urn:microsoft.com/office/officeart/2005/8/layout/bProcess4"/>
    <dgm:cxn modelId="{874455F8-FCA0-4380-9BA4-BE64D681738E}" type="presParOf" srcId="{F204B078-DDE7-4F41-B865-5849D65E4542}" destId="{6FB2A4ED-D16A-4E57-B76F-068B77055F47}" srcOrd="0" destOrd="0" presId="urn:microsoft.com/office/officeart/2005/8/layout/bProcess4"/>
    <dgm:cxn modelId="{5B8AC947-3664-4BC8-8C4E-6BD03AA11EC5}" type="presParOf" srcId="{6FB2A4ED-D16A-4E57-B76F-068B77055F47}" destId="{3F52ADDE-74B8-44B5-8BCF-2F58D01804BD}" srcOrd="0" destOrd="0" presId="urn:microsoft.com/office/officeart/2005/8/layout/bProcess4"/>
    <dgm:cxn modelId="{03892D8B-9B65-4C43-A48F-894FE2E5646F}" type="presParOf" srcId="{6FB2A4ED-D16A-4E57-B76F-068B77055F47}" destId="{26CB80C5-82FA-4D18-AD6E-B5F15C51FCAB}" srcOrd="1" destOrd="0" presId="urn:microsoft.com/office/officeart/2005/8/layout/bProcess4"/>
    <dgm:cxn modelId="{69D72773-3737-48E1-8136-3B4EA684B26C}" type="presParOf" srcId="{F204B078-DDE7-4F41-B865-5849D65E4542}" destId="{9ED3A544-EEDA-4438-95FD-C768CA83311D}" srcOrd="1" destOrd="0" presId="urn:microsoft.com/office/officeart/2005/8/layout/bProcess4"/>
    <dgm:cxn modelId="{B429F03A-A26C-47B4-87B7-1FBBD4E013C9}" type="presParOf" srcId="{F204B078-DDE7-4F41-B865-5849D65E4542}" destId="{61A93283-8122-4A3B-A315-395BC1F7E93E}" srcOrd="2" destOrd="0" presId="urn:microsoft.com/office/officeart/2005/8/layout/bProcess4"/>
    <dgm:cxn modelId="{4734F492-34D4-43F4-B6B4-6CE0692FC0E3}" type="presParOf" srcId="{61A93283-8122-4A3B-A315-395BC1F7E93E}" destId="{9F2E5677-A41E-4EF9-92F1-DA3922704483}" srcOrd="0" destOrd="0" presId="urn:microsoft.com/office/officeart/2005/8/layout/bProcess4"/>
    <dgm:cxn modelId="{9D74E8CF-F033-46B1-8AD8-1C5ECC101194}" type="presParOf" srcId="{61A93283-8122-4A3B-A315-395BC1F7E93E}" destId="{44580665-4FCA-4AB5-8498-873AF1ACB1BF}" srcOrd="1" destOrd="0" presId="urn:microsoft.com/office/officeart/2005/8/layout/bProcess4"/>
    <dgm:cxn modelId="{D3671FEE-F4F3-422F-A268-3BF035197A56}" type="presParOf" srcId="{F204B078-DDE7-4F41-B865-5849D65E4542}" destId="{9DB59FF6-7FF5-49DD-B669-E466236563E0}" srcOrd="3" destOrd="0" presId="urn:microsoft.com/office/officeart/2005/8/layout/bProcess4"/>
    <dgm:cxn modelId="{9E7C1EC1-DD15-4CA4-8909-CAAB4F205F56}" type="presParOf" srcId="{F204B078-DDE7-4F41-B865-5849D65E4542}" destId="{CA5AE4CA-661A-406E-B276-5A622936D6F3}" srcOrd="4" destOrd="0" presId="urn:microsoft.com/office/officeart/2005/8/layout/bProcess4"/>
    <dgm:cxn modelId="{35DE99BB-218F-4BCF-94F4-C8CD5587D73E}" type="presParOf" srcId="{CA5AE4CA-661A-406E-B276-5A622936D6F3}" destId="{A9FCBBCC-0FBB-480B-8869-F1245180B28D}" srcOrd="0" destOrd="0" presId="urn:microsoft.com/office/officeart/2005/8/layout/bProcess4"/>
    <dgm:cxn modelId="{F51DF5F6-2C1E-466F-9D93-6EB72D0E5AAD}" type="presParOf" srcId="{CA5AE4CA-661A-406E-B276-5A622936D6F3}" destId="{7F9B6F3A-E83C-411B-9F50-5CD74CE3716F}" srcOrd="1" destOrd="0" presId="urn:microsoft.com/office/officeart/2005/8/layout/bProcess4"/>
    <dgm:cxn modelId="{386D4841-5257-488A-ADCB-4DEE9DF08BB0}" type="presParOf" srcId="{F204B078-DDE7-4F41-B865-5849D65E4542}" destId="{E9C77527-C5BF-4A88-B208-3B027F1C90ED}" srcOrd="5" destOrd="0" presId="urn:microsoft.com/office/officeart/2005/8/layout/bProcess4"/>
    <dgm:cxn modelId="{7EC84909-0AA1-42AB-BC99-2D909B4C7E9E}" type="presParOf" srcId="{F204B078-DDE7-4F41-B865-5849D65E4542}" destId="{5C32EA6D-846F-4784-9641-D13E6AC643D3}" srcOrd="6" destOrd="0" presId="urn:microsoft.com/office/officeart/2005/8/layout/bProcess4"/>
    <dgm:cxn modelId="{E27C40D7-92A8-4638-B9E6-34F5F71DCDCC}" type="presParOf" srcId="{5C32EA6D-846F-4784-9641-D13E6AC643D3}" destId="{AF899401-D7B6-4473-9EB6-BE679DFEAA77}" srcOrd="0" destOrd="0" presId="urn:microsoft.com/office/officeart/2005/8/layout/bProcess4"/>
    <dgm:cxn modelId="{EF600599-564D-4539-84D4-8E92C6EFD220}" type="presParOf" srcId="{5C32EA6D-846F-4784-9641-D13E6AC643D3}" destId="{431313F1-723F-4264-B523-5BB8AF064590}" srcOrd="1" destOrd="0" presId="urn:microsoft.com/office/officeart/2005/8/layout/bProcess4"/>
    <dgm:cxn modelId="{195D429C-D097-44D4-8D6D-7C46C2137F70}" type="presParOf" srcId="{F204B078-DDE7-4F41-B865-5849D65E4542}" destId="{1A847DA3-8DAD-4B48-ACA3-203E95F4BEEC}" srcOrd="7" destOrd="0" presId="urn:microsoft.com/office/officeart/2005/8/layout/bProcess4"/>
    <dgm:cxn modelId="{E0AE7CC0-6786-4146-BE66-0AC2DF5C903B}" type="presParOf" srcId="{F204B078-DDE7-4F41-B865-5849D65E4542}" destId="{0149A8A7-7942-4DB8-8078-A80F4AEC77A2}" srcOrd="8" destOrd="0" presId="urn:microsoft.com/office/officeart/2005/8/layout/bProcess4"/>
    <dgm:cxn modelId="{FA6F5572-F2E6-4BB5-9D1D-BC586F1F606E}" type="presParOf" srcId="{0149A8A7-7942-4DB8-8078-A80F4AEC77A2}" destId="{540BF23D-4C1D-4883-AAAD-021E2990AD17}" srcOrd="0" destOrd="0" presId="urn:microsoft.com/office/officeart/2005/8/layout/bProcess4"/>
    <dgm:cxn modelId="{41837F77-E75C-475C-8132-3C1C08EA6ED0}" type="presParOf" srcId="{0149A8A7-7942-4DB8-8078-A80F4AEC77A2}" destId="{EB76D598-DC1C-4F48-8206-8B112CC06B51}" srcOrd="1" destOrd="0" presId="urn:microsoft.com/office/officeart/2005/8/layout/bProcess4"/>
    <dgm:cxn modelId="{E9AE3430-DA88-44EF-9839-532AFFA279A3}" type="presParOf" srcId="{F204B078-DDE7-4F41-B865-5849D65E4542}" destId="{4CF52765-614B-4028-9E9A-E3B7D77E932E}" srcOrd="9" destOrd="0" presId="urn:microsoft.com/office/officeart/2005/8/layout/bProcess4"/>
    <dgm:cxn modelId="{9003C37C-352D-4A88-9994-F192A1D20A28}" type="presParOf" srcId="{F204B078-DDE7-4F41-B865-5849D65E4542}" destId="{A7F8BA12-3729-43D3-8111-BDAA1DBBA184}" srcOrd="10" destOrd="0" presId="urn:microsoft.com/office/officeart/2005/8/layout/bProcess4"/>
    <dgm:cxn modelId="{F976CB35-2D8C-4432-B97F-B4801DDF5EE5}" type="presParOf" srcId="{A7F8BA12-3729-43D3-8111-BDAA1DBBA184}" destId="{CFE5D0CC-AD65-4F5D-8A8F-BCECE53F4DA5}" srcOrd="0" destOrd="0" presId="urn:microsoft.com/office/officeart/2005/8/layout/bProcess4"/>
    <dgm:cxn modelId="{43A9A84A-68CA-424C-86EC-918052E91554}" type="presParOf" srcId="{A7F8BA12-3729-43D3-8111-BDAA1DBBA184}" destId="{41177768-8339-4F29-851C-562CCBA00A68}" srcOrd="1" destOrd="0" presId="urn:microsoft.com/office/officeart/2005/8/layout/bProcess4"/>
    <dgm:cxn modelId="{794E6BD8-92B9-4DC9-9E6A-7AD59BB3C01C}" type="presParOf" srcId="{F204B078-DDE7-4F41-B865-5849D65E4542}" destId="{EB6E7B6B-DC3C-4543-A51C-42F81931F316}" srcOrd="11" destOrd="0" presId="urn:microsoft.com/office/officeart/2005/8/layout/bProcess4"/>
    <dgm:cxn modelId="{2BCCD854-723A-4108-B1EF-6CDDE4F8156E}" type="presParOf" srcId="{F204B078-DDE7-4F41-B865-5849D65E4542}" destId="{53E6AE0C-EE34-45D7-AEEB-474E69FFCF31}" srcOrd="12" destOrd="0" presId="urn:microsoft.com/office/officeart/2005/8/layout/bProcess4"/>
    <dgm:cxn modelId="{A367F5C8-D53E-4F25-BC17-9547B4B3B9F3}" type="presParOf" srcId="{53E6AE0C-EE34-45D7-AEEB-474E69FFCF31}" destId="{78C369A5-6A1F-46F9-93D7-DC4F2018D862}" srcOrd="0" destOrd="0" presId="urn:microsoft.com/office/officeart/2005/8/layout/bProcess4"/>
    <dgm:cxn modelId="{032CC7D9-BDD9-4724-859A-08160E666D53}" type="presParOf" srcId="{53E6AE0C-EE34-45D7-AEEB-474E69FFCF31}" destId="{E8A621BA-2DCE-4E2F-B91F-76F98F763EED}"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E58589-048F-4699-A570-2574C3A6F715}"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ru-RU"/>
        </a:p>
      </dgm:t>
    </dgm:pt>
    <dgm:pt modelId="{15CEB2D5-9ADC-4DBE-8FBE-D01E98B50972}">
      <dgm:prSet phldrT="[Текст]" custT="1"/>
      <dgm:spPr/>
      <dgm:t>
        <a:bodyPr/>
        <a:lstStyle/>
        <a:p>
          <a:r>
            <a:rPr lang="ru-RU" sz="3200" dirty="0" err="1" smtClean="0">
              <a:solidFill>
                <a:schemeClr val="tx1"/>
              </a:solidFill>
              <a:latin typeface="Times New Roman" pitchFamily="18" charset="0"/>
              <a:cs typeface="Times New Roman" pitchFamily="18" charset="0"/>
            </a:rPr>
            <a:t>функционалды</a:t>
          </a:r>
          <a:endParaRPr lang="ru-RU" sz="3200" dirty="0">
            <a:solidFill>
              <a:schemeClr val="tx1"/>
            </a:solidFill>
            <a:latin typeface="Times New Roman" pitchFamily="18" charset="0"/>
            <a:cs typeface="Times New Roman" pitchFamily="18" charset="0"/>
          </a:endParaRPr>
        </a:p>
      </dgm:t>
    </dgm:pt>
    <dgm:pt modelId="{CEED2918-DAA7-423A-8B54-BF72FA14DD73}" type="parTrans" cxnId="{664DCBFA-2CAF-447F-BAAB-0CEF7F467B36}">
      <dgm:prSet/>
      <dgm:spPr/>
      <dgm:t>
        <a:bodyPr/>
        <a:lstStyle/>
        <a:p>
          <a:endParaRPr lang="ru-RU"/>
        </a:p>
      </dgm:t>
    </dgm:pt>
    <dgm:pt modelId="{CC039872-6A77-4C1C-BA98-32A8F1EF35C0}" type="sibTrans" cxnId="{664DCBFA-2CAF-447F-BAAB-0CEF7F467B36}">
      <dgm:prSet/>
      <dgm:spPr/>
      <dgm:t>
        <a:bodyPr/>
        <a:lstStyle/>
        <a:p>
          <a:endParaRPr lang="ru-RU"/>
        </a:p>
      </dgm:t>
    </dgm:pt>
    <dgm:pt modelId="{4882B984-C9EB-4621-AD77-E51E540C50C2}">
      <dgm:prSet phldrT="[Текст]"/>
      <dgm:spPr/>
      <dgm:t>
        <a:bodyPr/>
        <a:lstStyle/>
        <a:p>
          <a:r>
            <a:rPr lang="ru-RU" dirty="0" err="1" smtClean="0">
              <a:solidFill>
                <a:schemeClr val="tx1"/>
              </a:solidFill>
              <a:latin typeface="Times New Roman" pitchFamily="18" charset="0"/>
              <a:cs typeface="Times New Roman" pitchFamily="18" charset="0"/>
            </a:rPr>
            <a:t>дисфункционалды</a:t>
          </a:r>
          <a:endParaRPr lang="ru-RU" dirty="0">
            <a:solidFill>
              <a:schemeClr val="tx1"/>
            </a:solidFill>
            <a:latin typeface="Times New Roman" pitchFamily="18" charset="0"/>
            <a:cs typeface="Times New Roman" pitchFamily="18" charset="0"/>
          </a:endParaRPr>
        </a:p>
      </dgm:t>
    </dgm:pt>
    <dgm:pt modelId="{7ACA3444-D023-4FB4-BCE4-404A3C85EAC0}" type="parTrans" cxnId="{C92C2F30-A216-4D3E-A7DD-84AEE5DC4A9A}">
      <dgm:prSet/>
      <dgm:spPr/>
      <dgm:t>
        <a:bodyPr/>
        <a:lstStyle/>
        <a:p>
          <a:endParaRPr lang="ru-RU"/>
        </a:p>
      </dgm:t>
    </dgm:pt>
    <dgm:pt modelId="{AFD45118-D026-49B7-8B13-C1183B9D0D28}" type="sibTrans" cxnId="{C92C2F30-A216-4D3E-A7DD-84AEE5DC4A9A}">
      <dgm:prSet/>
      <dgm:spPr/>
      <dgm:t>
        <a:bodyPr/>
        <a:lstStyle/>
        <a:p>
          <a:endParaRPr lang="ru-RU"/>
        </a:p>
      </dgm:t>
    </dgm:pt>
    <dgm:pt modelId="{BCEF2195-C22A-4B7D-AD76-28FB915A9FA9}" type="pres">
      <dgm:prSet presAssocID="{C0E58589-048F-4699-A570-2574C3A6F715}" presName="compositeShape" presStyleCnt="0">
        <dgm:presLayoutVars>
          <dgm:chMax val="2"/>
          <dgm:dir/>
          <dgm:resizeHandles val="exact"/>
        </dgm:presLayoutVars>
      </dgm:prSet>
      <dgm:spPr/>
      <dgm:t>
        <a:bodyPr/>
        <a:lstStyle/>
        <a:p>
          <a:endParaRPr lang="ru-RU"/>
        </a:p>
      </dgm:t>
    </dgm:pt>
    <dgm:pt modelId="{010D06F3-7A8E-4C49-A976-16FEB5D1B507}" type="pres">
      <dgm:prSet presAssocID="{C0E58589-048F-4699-A570-2574C3A6F715}" presName="ribbon" presStyleLbl="node1" presStyleIdx="0" presStyleCnt="1"/>
      <dgm:spPr/>
    </dgm:pt>
    <dgm:pt modelId="{A5796373-AB23-4506-B9FE-DEB99B5E4DC3}" type="pres">
      <dgm:prSet presAssocID="{C0E58589-048F-4699-A570-2574C3A6F715}" presName="leftArrowText" presStyleLbl="node1" presStyleIdx="0" presStyleCnt="1" custScaleX="122224">
        <dgm:presLayoutVars>
          <dgm:chMax val="0"/>
          <dgm:bulletEnabled val="1"/>
        </dgm:presLayoutVars>
      </dgm:prSet>
      <dgm:spPr/>
      <dgm:t>
        <a:bodyPr/>
        <a:lstStyle/>
        <a:p>
          <a:endParaRPr lang="ru-RU"/>
        </a:p>
      </dgm:t>
    </dgm:pt>
    <dgm:pt modelId="{77D7BF00-C357-4325-B2B1-1A2DDCE0B7A4}" type="pres">
      <dgm:prSet presAssocID="{C0E58589-048F-4699-A570-2574C3A6F715}" presName="rightArrowText" presStyleLbl="node1" presStyleIdx="0" presStyleCnt="1">
        <dgm:presLayoutVars>
          <dgm:chMax val="0"/>
          <dgm:bulletEnabled val="1"/>
        </dgm:presLayoutVars>
      </dgm:prSet>
      <dgm:spPr/>
      <dgm:t>
        <a:bodyPr/>
        <a:lstStyle/>
        <a:p>
          <a:endParaRPr lang="ru-RU"/>
        </a:p>
      </dgm:t>
    </dgm:pt>
  </dgm:ptLst>
  <dgm:cxnLst>
    <dgm:cxn modelId="{C92C2F30-A216-4D3E-A7DD-84AEE5DC4A9A}" srcId="{C0E58589-048F-4699-A570-2574C3A6F715}" destId="{4882B984-C9EB-4621-AD77-E51E540C50C2}" srcOrd="1" destOrd="0" parTransId="{7ACA3444-D023-4FB4-BCE4-404A3C85EAC0}" sibTransId="{AFD45118-D026-49B7-8B13-C1183B9D0D28}"/>
    <dgm:cxn modelId="{664DCBFA-2CAF-447F-BAAB-0CEF7F467B36}" srcId="{C0E58589-048F-4699-A570-2574C3A6F715}" destId="{15CEB2D5-9ADC-4DBE-8FBE-D01E98B50972}" srcOrd="0" destOrd="0" parTransId="{CEED2918-DAA7-423A-8B54-BF72FA14DD73}" sibTransId="{CC039872-6A77-4C1C-BA98-32A8F1EF35C0}"/>
    <dgm:cxn modelId="{0AB8B2C8-B270-44F6-ADE2-81AC63BD5E68}" type="presOf" srcId="{C0E58589-048F-4699-A570-2574C3A6F715}" destId="{BCEF2195-C22A-4B7D-AD76-28FB915A9FA9}" srcOrd="0" destOrd="0" presId="urn:microsoft.com/office/officeart/2005/8/layout/arrow6"/>
    <dgm:cxn modelId="{3343B3CA-E8EB-4A13-9EB4-4A338AAE901F}" type="presOf" srcId="{15CEB2D5-9ADC-4DBE-8FBE-D01E98B50972}" destId="{A5796373-AB23-4506-B9FE-DEB99B5E4DC3}" srcOrd="0" destOrd="0" presId="urn:microsoft.com/office/officeart/2005/8/layout/arrow6"/>
    <dgm:cxn modelId="{AA5DCDEC-4213-40AA-95D2-33A9DFBE4E5D}" type="presOf" srcId="{4882B984-C9EB-4621-AD77-E51E540C50C2}" destId="{77D7BF00-C357-4325-B2B1-1A2DDCE0B7A4}" srcOrd="0" destOrd="0" presId="urn:microsoft.com/office/officeart/2005/8/layout/arrow6"/>
    <dgm:cxn modelId="{F1C8A273-E28F-4812-A18E-B8CE77A3E90D}" type="presParOf" srcId="{BCEF2195-C22A-4B7D-AD76-28FB915A9FA9}" destId="{010D06F3-7A8E-4C49-A976-16FEB5D1B507}" srcOrd="0" destOrd="0" presId="urn:microsoft.com/office/officeart/2005/8/layout/arrow6"/>
    <dgm:cxn modelId="{681331F2-29E2-45EB-91FA-534610569074}" type="presParOf" srcId="{BCEF2195-C22A-4B7D-AD76-28FB915A9FA9}" destId="{A5796373-AB23-4506-B9FE-DEB99B5E4DC3}" srcOrd="1" destOrd="0" presId="urn:microsoft.com/office/officeart/2005/8/layout/arrow6"/>
    <dgm:cxn modelId="{771B5F9B-B8E6-43D3-B7A0-79671D8F12A5}" type="presParOf" srcId="{BCEF2195-C22A-4B7D-AD76-28FB915A9FA9}" destId="{77D7BF00-C357-4325-B2B1-1A2DDCE0B7A4}"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07D949-2369-4EBE-8062-103CF022519F}"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ru-RU"/>
        </a:p>
      </dgm:t>
    </dgm:pt>
    <dgm:pt modelId="{49DE0E90-4E73-4F16-8877-E18BE58E541C}">
      <dgm:prSet phldrT="[Текст]" custT="1"/>
      <dgm:spPr/>
      <dgm:t>
        <a:bodyPr/>
        <a:lstStyle/>
        <a:p>
          <a:r>
            <a:rPr lang="ru-MO" sz="1800" dirty="0" err="1" smtClean="0">
              <a:solidFill>
                <a:schemeClr val="tx1"/>
              </a:solidFill>
              <a:latin typeface="Times New Roman" pitchFamily="18" charset="0"/>
              <a:cs typeface="Times New Roman" pitchFamily="18" charset="0"/>
            </a:rPr>
            <a:t>Мәселе </a:t>
          </a:r>
          <a:r>
            <a:rPr lang="ru-MO" sz="1800" dirty="0" smtClean="0">
              <a:solidFill>
                <a:schemeClr val="tx1"/>
              </a:solidFill>
              <a:latin typeface="Times New Roman" pitchFamily="18" charset="0"/>
              <a:cs typeface="Times New Roman" pitchFamily="18" charset="0"/>
            </a:rPr>
            <a:t>тек </a:t>
          </a:r>
          <a:r>
            <a:rPr lang="ru-MO" sz="1800" dirty="0" err="1" smtClean="0">
              <a:solidFill>
                <a:schemeClr val="tx1"/>
              </a:solidFill>
              <a:latin typeface="Times New Roman" pitchFamily="18" charset="0"/>
              <a:cs typeface="Times New Roman" pitchFamily="18" charset="0"/>
            </a:rPr>
            <a:t>қана шешім</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қабылдауға екі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жақтыңда адамдарының қатынасуы</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Бұл екі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жақтың қарсылығын, жауласушылықты жояды</a:t>
          </a:r>
          <a:r>
            <a:rPr lang="ru-MO" sz="1800" dirty="0" smtClean="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dgm:t>
    </dgm:pt>
    <dgm:pt modelId="{33BF508C-6E20-4B19-8C75-AE790812816F}" type="parTrans" cxnId="{E62B037B-C8FF-458A-B64A-2AE2D9403C7F}">
      <dgm:prSet/>
      <dgm:spPr/>
      <dgm:t>
        <a:bodyPr/>
        <a:lstStyle/>
        <a:p>
          <a:endParaRPr lang="ru-RU"/>
        </a:p>
      </dgm:t>
    </dgm:pt>
    <dgm:pt modelId="{6A43C4D7-CCEA-40C5-A1FB-E5E259280C6E}" type="sibTrans" cxnId="{E62B037B-C8FF-458A-B64A-2AE2D9403C7F}">
      <dgm:prSet/>
      <dgm:spPr/>
      <dgm:t>
        <a:bodyPr/>
        <a:lstStyle/>
        <a:p>
          <a:endParaRPr lang="ru-RU"/>
        </a:p>
      </dgm:t>
    </dgm:pt>
    <dgm:pt modelId="{2D59D34B-E5B0-4658-A14D-70A71605BD1B}">
      <dgm:prSet phldrT="[Текст]" custT="1"/>
      <dgm:spPr/>
      <dgm:t>
        <a:bodyPr/>
        <a:lstStyle/>
        <a:p>
          <a:r>
            <a:rPr lang="ru-RU" sz="2800" dirty="0" err="1" smtClean="0">
              <a:solidFill>
                <a:schemeClr val="tx1"/>
              </a:solidFill>
              <a:latin typeface="Times New Roman" pitchFamily="18" charset="0"/>
              <a:cs typeface="Times New Roman" pitchFamily="18" charset="0"/>
            </a:rPr>
            <a:t>Екі</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жақтың бірлесіп</a:t>
          </a:r>
          <a:r>
            <a:rPr lang="ru-RU" sz="2800" dirty="0" smtClean="0">
              <a:solidFill>
                <a:schemeClr val="tx1"/>
              </a:solidFill>
              <a:latin typeface="Times New Roman" pitchFamily="18" charset="0"/>
              <a:cs typeface="Times New Roman" pitchFamily="18" charset="0"/>
            </a:rPr>
            <a:t> ж</a:t>
          </a:r>
          <a:r>
            <a:rPr lang="kk-KZ" sz="2800" dirty="0" smtClean="0">
              <a:solidFill>
                <a:schemeClr val="tx1"/>
              </a:solidFill>
              <a:latin typeface="Times New Roman" pitchFamily="18" charset="0"/>
              <a:cs typeface="Times New Roman" pitchFamily="18" charset="0"/>
            </a:rPr>
            <a:t>ұ</a:t>
          </a:r>
          <a:r>
            <a:rPr lang="ru-RU" sz="2800" dirty="0" smtClean="0">
              <a:solidFill>
                <a:schemeClr val="tx1"/>
              </a:solidFill>
              <a:latin typeface="Times New Roman" pitchFamily="18" charset="0"/>
              <a:cs typeface="Times New Roman" pitchFamily="18" charset="0"/>
            </a:rPr>
            <a:t>мыс </a:t>
          </a:r>
          <a:r>
            <a:rPr lang="ru-RU" sz="2800" dirty="0" err="1" smtClean="0">
              <a:solidFill>
                <a:schemeClr val="tx1"/>
              </a:solidFill>
              <a:latin typeface="Times New Roman" pitchFamily="18" charset="0"/>
              <a:cs typeface="Times New Roman" pitchFamily="18" charset="0"/>
            </a:rPr>
            <a:t>істеуі</a:t>
          </a:r>
          <a:endParaRPr lang="ru-RU" sz="2800" dirty="0">
            <a:solidFill>
              <a:schemeClr val="tx1"/>
            </a:solidFill>
            <a:latin typeface="Times New Roman" pitchFamily="18" charset="0"/>
            <a:cs typeface="Times New Roman" pitchFamily="18" charset="0"/>
          </a:endParaRPr>
        </a:p>
      </dgm:t>
    </dgm:pt>
    <dgm:pt modelId="{44B18060-9494-44E6-AE0C-99E9B4AC460F}" type="parTrans" cxnId="{4479773A-BF69-4A1B-B00F-364F4A0E2C45}">
      <dgm:prSet/>
      <dgm:spPr/>
      <dgm:t>
        <a:bodyPr/>
        <a:lstStyle/>
        <a:p>
          <a:endParaRPr lang="ru-RU"/>
        </a:p>
      </dgm:t>
    </dgm:pt>
    <dgm:pt modelId="{7158F698-7FBA-4857-B12B-0C46EEF7070A}" type="sibTrans" cxnId="{4479773A-BF69-4A1B-B00F-364F4A0E2C45}">
      <dgm:prSet/>
      <dgm:spPr/>
      <dgm:t>
        <a:bodyPr/>
        <a:lstStyle/>
        <a:p>
          <a:endParaRPr lang="ru-RU"/>
        </a:p>
      </dgm:t>
    </dgm:pt>
    <dgm:pt modelId="{5C09C9EF-05A0-499B-BDB9-71C223BD9E57}">
      <dgm:prSet phldrT="[Текст]" custT="1"/>
      <dgm:spPr/>
      <dgm:t>
        <a:bodyPr/>
        <a:lstStyle/>
        <a:p>
          <a:r>
            <a:rPr lang="ru-MO" sz="3200" dirty="0" err="1" smtClean="0">
              <a:solidFill>
                <a:schemeClr val="tx1"/>
              </a:solidFill>
              <a:latin typeface="Times New Roman" pitchFamily="18" charset="0"/>
              <a:cs typeface="Times New Roman" pitchFamily="18" charset="0"/>
            </a:rPr>
            <a:t>Топтың ой-пікірлері</a:t>
          </a:r>
          <a:endParaRPr lang="ru-RU" sz="3200" dirty="0">
            <a:solidFill>
              <a:schemeClr val="tx1"/>
            </a:solidFill>
            <a:latin typeface="Times New Roman" pitchFamily="18" charset="0"/>
            <a:cs typeface="Times New Roman" pitchFamily="18" charset="0"/>
          </a:endParaRPr>
        </a:p>
      </dgm:t>
    </dgm:pt>
    <dgm:pt modelId="{CC51D608-8726-448C-9EA4-59F739F982FF}" type="parTrans" cxnId="{675E5AB4-B007-46EF-A530-2A402CAFD63F}">
      <dgm:prSet/>
      <dgm:spPr/>
      <dgm:t>
        <a:bodyPr/>
        <a:lstStyle/>
        <a:p>
          <a:endParaRPr lang="ru-RU"/>
        </a:p>
      </dgm:t>
    </dgm:pt>
    <dgm:pt modelId="{C0A9250D-3EC0-4D53-9593-F934BEE23BE6}" type="sibTrans" cxnId="{675E5AB4-B007-46EF-A530-2A402CAFD63F}">
      <dgm:prSet/>
      <dgm:spPr/>
      <dgm:t>
        <a:bodyPr/>
        <a:lstStyle/>
        <a:p>
          <a:endParaRPr lang="ru-RU"/>
        </a:p>
      </dgm:t>
    </dgm:pt>
    <dgm:pt modelId="{BF6DD861-2C33-4270-9438-06C05D621F54}">
      <dgm:prSet phldrT="[Текст]"/>
      <dgm:spPr/>
      <dgm:t>
        <a:bodyPr/>
        <a:lstStyle/>
        <a:p>
          <a:r>
            <a:rPr lang="ru-MO" dirty="0" err="1" smtClean="0">
              <a:solidFill>
                <a:schemeClr val="tx1"/>
              </a:solidFill>
              <a:latin typeface="Times New Roman" pitchFamily="18" charset="0"/>
              <a:cs typeface="Times New Roman" pitchFamily="18" charset="0"/>
            </a:rPr>
            <a:t>Шешімдердің баламасының болуы</a:t>
          </a:r>
          <a:endParaRPr lang="ru-RU" dirty="0">
            <a:solidFill>
              <a:schemeClr val="tx1"/>
            </a:solidFill>
            <a:latin typeface="Times New Roman" pitchFamily="18" charset="0"/>
            <a:cs typeface="Times New Roman" pitchFamily="18" charset="0"/>
          </a:endParaRPr>
        </a:p>
      </dgm:t>
    </dgm:pt>
    <dgm:pt modelId="{EDA193E3-1B6B-4B25-AEC8-A8BF2CF8D82E}" type="parTrans" cxnId="{44F5978E-5D37-4DEB-806E-4E49F9AAA136}">
      <dgm:prSet/>
      <dgm:spPr/>
      <dgm:t>
        <a:bodyPr/>
        <a:lstStyle/>
        <a:p>
          <a:endParaRPr lang="ru-RU"/>
        </a:p>
      </dgm:t>
    </dgm:pt>
    <dgm:pt modelId="{45902CAB-E3D0-4939-A5BF-1430E80B8DDA}" type="sibTrans" cxnId="{44F5978E-5D37-4DEB-806E-4E49F9AAA136}">
      <dgm:prSet/>
      <dgm:spPr/>
      <dgm:t>
        <a:bodyPr/>
        <a:lstStyle/>
        <a:p>
          <a:endParaRPr lang="ru-RU"/>
        </a:p>
      </dgm:t>
    </dgm:pt>
    <dgm:pt modelId="{12186042-D9C2-43C9-A3AC-48FD3320CE0A}">
      <dgm:prSet phldrT="[Текст]"/>
      <dgm:spPr/>
      <dgm:t>
        <a:bodyPr/>
        <a:lstStyle/>
        <a:p>
          <a:r>
            <a:rPr lang="ru-MO" dirty="0" err="1" smtClean="0">
              <a:solidFill>
                <a:schemeClr val="tx1"/>
              </a:solidFill>
              <a:latin typeface="Times New Roman" pitchFamily="18" charset="0"/>
              <a:cs typeface="Times New Roman" pitchFamily="18" charset="0"/>
            </a:rPr>
            <a:t>Шешімдердің орындалуына</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баға беретін</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белгілер</a:t>
          </a:r>
          <a:endParaRPr lang="ru-RU" dirty="0">
            <a:solidFill>
              <a:schemeClr val="tx1"/>
            </a:solidFill>
            <a:latin typeface="Times New Roman" pitchFamily="18" charset="0"/>
            <a:cs typeface="Times New Roman" pitchFamily="18" charset="0"/>
          </a:endParaRPr>
        </a:p>
      </dgm:t>
    </dgm:pt>
    <dgm:pt modelId="{92C1037B-39A2-45BD-BF19-E2EFB0AF80C8}" type="parTrans" cxnId="{E0D04148-11CB-4CA2-AA09-9577E88D628D}">
      <dgm:prSet/>
      <dgm:spPr/>
      <dgm:t>
        <a:bodyPr/>
        <a:lstStyle/>
        <a:p>
          <a:endParaRPr lang="ru-RU"/>
        </a:p>
      </dgm:t>
    </dgm:pt>
    <dgm:pt modelId="{981FF608-1580-4F4F-8CDF-3CA717954276}" type="sibTrans" cxnId="{E0D04148-11CB-4CA2-AA09-9577E88D628D}">
      <dgm:prSet/>
      <dgm:spPr/>
      <dgm:t>
        <a:bodyPr/>
        <a:lstStyle/>
        <a:p>
          <a:endParaRPr lang="ru-RU"/>
        </a:p>
      </dgm:t>
    </dgm:pt>
    <dgm:pt modelId="{F0D23FDF-F003-4D29-A459-A0ADBEDA0C5A}">
      <dgm:prSet/>
      <dgm:spPr/>
      <dgm:t>
        <a:bodyPr/>
        <a:lstStyle/>
        <a:p>
          <a:r>
            <a:rPr lang="ru-MO" dirty="0" err="1" smtClean="0">
              <a:solidFill>
                <a:schemeClr val="tx1"/>
              </a:solidFill>
              <a:latin typeface="Times New Roman" pitchFamily="18" charset="0"/>
              <a:cs typeface="Times New Roman" pitchFamily="18" charset="0"/>
            </a:rPr>
            <a:t>Екі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жақтың бір-біріне</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тәуелділігі</a:t>
          </a:r>
          <a:endParaRPr lang="ru-RU" dirty="0">
            <a:solidFill>
              <a:schemeClr val="tx1"/>
            </a:solidFill>
            <a:latin typeface="Times New Roman" pitchFamily="18" charset="0"/>
            <a:cs typeface="Times New Roman" pitchFamily="18" charset="0"/>
          </a:endParaRPr>
        </a:p>
      </dgm:t>
    </dgm:pt>
    <dgm:pt modelId="{F5A900EE-72B6-4448-B759-05F2385C9960}" type="parTrans" cxnId="{A801DED8-8463-497D-ABF0-D6163637AFD8}">
      <dgm:prSet/>
      <dgm:spPr/>
      <dgm:t>
        <a:bodyPr/>
        <a:lstStyle/>
        <a:p>
          <a:endParaRPr lang="ru-RU"/>
        </a:p>
      </dgm:t>
    </dgm:pt>
    <dgm:pt modelId="{20298269-378E-4079-B385-2941AE5AEED1}" type="sibTrans" cxnId="{A801DED8-8463-497D-ABF0-D6163637AFD8}">
      <dgm:prSet/>
      <dgm:spPr/>
      <dgm:t>
        <a:bodyPr/>
        <a:lstStyle/>
        <a:p>
          <a:endParaRPr lang="ru-RU"/>
        </a:p>
      </dgm:t>
    </dgm:pt>
    <dgm:pt modelId="{D4796E78-7EE1-48CD-8F4C-F26F75963C5D}" type="pres">
      <dgm:prSet presAssocID="{7907D949-2369-4EBE-8062-103CF022519F}" presName="diagram" presStyleCnt="0">
        <dgm:presLayoutVars>
          <dgm:dir/>
          <dgm:resizeHandles val="exact"/>
        </dgm:presLayoutVars>
      </dgm:prSet>
      <dgm:spPr/>
      <dgm:t>
        <a:bodyPr/>
        <a:lstStyle/>
        <a:p>
          <a:endParaRPr lang="ru-RU"/>
        </a:p>
      </dgm:t>
    </dgm:pt>
    <dgm:pt modelId="{277B5A6C-F5BB-461E-AFC1-B8EBEA1D97F7}" type="pres">
      <dgm:prSet presAssocID="{49DE0E90-4E73-4F16-8877-E18BE58E541C}" presName="node" presStyleLbl="node1" presStyleIdx="0" presStyleCnt="6" custScaleY="147981">
        <dgm:presLayoutVars>
          <dgm:bulletEnabled val="1"/>
        </dgm:presLayoutVars>
      </dgm:prSet>
      <dgm:spPr/>
      <dgm:t>
        <a:bodyPr/>
        <a:lstStyle/>
        <a:p>
          <a:endParaRPr lang="ru-RU"/>
        </a:p>
      </dgm:t>
    </dgm:pt>
    <dgm:pt modelId="{A1868BAB-EBBB-499A-BD7D-C44D922BA3C3}" type="pres">
      <dgm:prSet presAssocID="{6A43C4D7-CCEA-40C5-A1FB-E5E259280C6E}" presName="sibTrans" presStyleCnt="0"/>
      <dgm:spPr/>
    </dgm:pt>
    <dgm:pt modelId="{8E7EB964-FB7C-4836-A2C8-1A03401FEC50}" type="pres">
      <dgm:prSet presAssocID="{2D59D34B-E5B0-4658-A14D-70A71605BD1B}" presName="node" presStyleLbl="node1" presStyleIdx="1" presStyleCnt="6" custScaleY="137880">
        <dgm:presLayoutVars>
          <dgm:bulletEnabled val="1"/>
        </dgm:presLayoutVars>
      </dgm:prSet>
      <dgm:spPr/>
      <dgm:t>
        <a:bodyPr/>
        <a:lstStyle/>
        <a:p>
          <a:endParaRPr lang="ru-RU"/>
        </a:p>
      </dgm:t>
    </dgm:pt>
    <dgm:pt modelId="{1E9B238B-B744-4325-B7DB-222F495214F6}" type="pres">
      <dgm:prSet presAssocID="{7158F698-7FBA-4857-B12B-0C46EEF7070A}" presName="sibTrans" presStyleCnt="0"/>
      <dgm:spPr/>
    </dgm:pt>
    <dgm:pt modelId="{8509464F-38E7-4F8B-8971-D293F358FDC1}" type="pres">
      <dgm:prSet presAssocID="{5C09C9EF-05A0-499B-BDB9-71C223BD9E57}" presName="node" presStyleLbl="node1" presStyleIdx="2" presStyleCnt="6" custScaleY="127779">
        <dgm:presLayoutVars>
          <dgm:bulletEnabled val="1"/>
        </dgm:presLayoutVars>
      </dgm:prSet>
      <dgm:spPr/>
      <dgm:t>
        <a:bodyPr/>
        <a:lstStyle/>
        <a:p>
          <a:endParaRPr lang="ru-RU"/>
        </a:p>
      </dgm:t>
    </dgm:pt>
    <dgm:pt modelId="{1BEC2988-EBB6-4F62-A113-D4B5ADCBF2EB}" type="pres">
      <dgm:prSet presAssocID="{C0A9250D-3EC0-4D53-9593-F934BEE23BE6}" presName="sibTrans" presStyleCnt="0"/>
      <dgm:spPr/>
    </dgm:pt>
    <dgm:pt modelId="{D0180580-6E92-4FCA-AE6A-35C5B7132553}" type="pres">
      <dgm:prSet presAssocID="{BF6DD861-2C33-4270-9438-06C05D621F54}" presName="node" presStyleLbl="node1" presStyleIdx="3" presStyleCnt="6" custScaleY="122223" custLinFactNeighborX="-55607" custLinFactNeighborY="-3030">
        <dgm:presLayoutVars>
          <dgm:bulletEnabled val="1"/>
        </dgm:presLayoutVars>
      </dgm:prSet>
      <dgm:spPr/>
      <dgm:t>
        <a:bodyPr/>
        <a:lstStyle/>
        <a:p>
          <a:endParaRPr lang="ru-RU"/>
        </a:p>
      </dgm:t>
    </dgm:pt>
    <dgm:pt modelId="{F05F3F67-82A8-4C54-BCFD-2B7F2DECC864}" type="pres">
      <dgm:prSet presAssocID="{45902CAB-E3D0-4939-A5BF-1430E80B8DDA}" presName="sibTrans" presStyleCnt="0"/>
      <dgm:spPr/>
    </dgm:pt>
    <dgm:pt modelId="{C061BA07-71CA-474D-B7F4-26EE9246F0B3}" type="pres">
      <dgm:prSet presAssocID="{12186042-D9C2-43C9-A3AC-48FD3320CE0A}" presName="node" presStyleLbl="node1" presStyleIdx="4" presStyleCnt="6" custScaleY="122224" custLinFactNeighborX="-1516" custLinFactNeighborY="-2019">
        <dgm:presLayoutVars>
          <dgm:bulletEnabled val="1"/>
        </dgm:presLayoutVars>
      </dgm:prSet>
      <dgm:spPr/>
      <dgm:t>
        <a:bodyPr/>
        <a:lstStyle/>
        <a:p>
          <a:endParaRPr lang="ru-RU"/>
        </a:p>
      </dgm:t>
    </dgm:pt>
    <dgm:pt modelId="{100A7D5B-A7A5-4668-8142-50258B678E86}" type="pres">
      <dgm:prSet presAssocID="{981FF608-1580-4F4F-8CDF-3CA717954276}" presName="sibTrans" presStyleCnt="0"/>
      <dgm:spPr/>
    </dgm:pt>
    <dgm:pt modelId="{F3FB832D-3B79-45A2-AAC8-0E81A12348B7}" type="pres">
      <dgm:prSet presAssocID="{F0D23FDF-F003-4D29-A459-A0ADBEDA0C5A}" presName="node" presStyleLbl="node1" presStyleIdx="5" presStyleCnt="6" custScaleY="116162">
        <dgm:presLayoutVars>
          <dgm:bulletEnabled val="1"/>
        </dgm:presLayoutVars>
      </dgm:prSet>
      <dgm:spPr/>
      <dgm:t>
        <a:bodyPr/>
        <a:lstStyle/>
        <a:p>
          <a:endParaRPr lang="ru-RU"/>
        </a:p>
      </dgm:t>
    </dgm:pt>
  </dgm:ptLst>
  <dgm:cxnLst>
    <dgm:cxn modelId="{25145EBE-C15D-455B-BB51-CB56F8AB5103}" type="presOf" srcId="{5C09C9EF-05A0-499B-BDB9-71C223BD9E57}" destId="{8509464F-38E7-4F8B-8971-D293F358FDC1}" srcOrd="0" destOrd="0" presId="urn:microsoft.com/office/officeart/2005/8/layout/default#1"/>
    <dgm:cxn modelId="{C18BC431-A74D-4921-8419-C00BEA9EE00A}" type="presOf" srcId="{BF6DD861-2C33-4270-9438-06C05D621F54}" destId="{D0180580-6E92-4FCA-AE6A-35C5B7132553}" srcOrd="0" destOrd="0" presId="urn:microsoft.com/office/officeart/2005/8/layout/default#1"/>
    <dgm:cxn modelId="{789BDFEE-997E-476D-95B8-4075F8EC8931}" type="presOf" srcId="{F0D23FDF-F003-4D29-A459-A0ADBEDA0C5A}" destId="{F3FB832D-3B79-45A2-AAC8-0E81A12348B7}" srcOrd="0" destOrd="0" presId="urn:microsoft.com/office/officeart/2005/8/layout/default#1"/>
    <dgm:cxn modelId="{E0D04148-11CB-4CA2-AA09-9577E88D628D}" srcId="{7907D949-2369-4EBE-8062-103CF022519F}" destId="{12186042-D9C2-43C9-A3AC-48FD3320CE0A}" srcOrd="4" destOrd="0" parTransId="{92C1037B-39A2-45BD-BF19-E2EFB0AF80C8}" sibTransId="{981FF608-1580-4F4F-8CDF-3CA717954276}"/>
    <dgm:cxn modelId="{4479773A-BF69-4A1B-B00F-364F4A0E2C45}" srcId="{7907D949-2369-4EBE-8062-103CF022519F}" destId="{2D59D34B-E5B0-4658-A14D-70A71605BD1B}" srcOrd="1" destOrd="0" parTransId="{44B18060-9494-44E6-AE0C-99E9B4AC460F}" sibTransId="{7158F698-7FBA-4857-B12B-0C46EEF7070A}"/>
    <dgm:cxn modelId="{44F5978E-5D37-4DEB-806E-4E49F9AAA136}" srcId="{7907D949-2369-4EBE-8062-103CF022519F}" destId="{BF6DD861-2C33-4270-9438-06C05D621F54}" srcOrd="3" destOrd="0" parTransId="{EDA193E3-1B6B-4B25-AEC8-A8BF2CF8D82E}" sibTransId="{45902CAB-E3D0-4939-A5BF-1430E80B8DDA}"/>
    <dgm:cxn modelId="{B765E097-4097-484F-AE1A-55D173DEA863}" type="presOf" srcId="{2D59D34B-E5B0-4658-A14D-70A71605BD1B}" destId="{8E7EB964-FB7C-4836-A2C8-1A03401FEC50}" srcOrd="0" destOrd="0" presId="urn:microsoft.com/office/officeart/2005/8/layout/default#1"/>
    <dgm:cxn modelId="{A801DED8-8463-497D-ABF0-D6163637AFD8}" srcId="{7907D949-2369-4EBE-8062-103CF022519F}" destId="{F0D23FDF-F003-4D29-A459-A0ADBEDA0C5A}" srcOrd="5" destOrd="0" parTransId="{F5A900EE-72B6-4448-B759-05F2385C9960}" sibTransId="{20298269-378E-4079-B385-2941AE5AEED1}"/>
    <dgm:cxn modelId="{675E5AB4-B007-46EF-A530-2A402CAFD63F}" srcId="{7907D949-2369-4EBE-8062-103CF022519F}" destId="{5C09C9EF-05A0-499B-BDB9-71C223BD9E57}" srcOrd="2" destOrd="0" parTransId="{CC51D608-8726-448C-9EA4-59F739F982FF}" sibTransId="{C0A9250D-3EC0-4D53-9593-F934BEE23BE6}"/>
    <dgm:cxn modelId="{1C2BE23B-FA9E-4E1F-BA15-16E86B8BA900}" type="presOf" srcId="{12186042-D9C2-43C9-A3AC-48FD3320CE0A}" destId="{C061BA07-71CA-474D-B7F4-26EE9246F0B3}" srcOrd="0" destOrd="0" presId="urn:microsoft.com/office/officeart/2005/8/layout/default#1"/>
    <dgm:cxn modelId="{2E1C6B1B-B138-4C1E-B8C4-B40B3140697B}" type="presOf" srcId="{7907D949-2369-4EBE-8062-103CF022519F}" destId="{D4796E78-7EE1-48CD-8F4C-F26F75963C5D}" srcOrd="0" destOrd="0" presId="urn:microsoft.com/office/officeart/2005/8/layout/default#1"/>
    <dgm:cxn modelId="{E62B037B-C8FF-458A-B64A-2AE2D9403C7F}" srcId="{7907D949-2369-4EBE-8062-103CF022519F}" destId="{49DE0E90-4E73-4F16-8877-E18BE58E541C}" srcOrd="0" destOrd="0" parTransId="{33BF508C-6E20-4B19-8C75-AE790812816F}" sibTransId="{6A43C4D7-CCEA-40C5-A1FB-E5E259280C6E}"/>
    <dgm:cxn modelId="{73CC7A03-7485-4EDB-BC2C-F14B8914B826}" type="presOf" srcId="{49DE0E90-4E73-4F16-8877-E18BE58E541C}" destId="{277B5A6C-F5BB-461E-AFC1-B8EBEA1D97F7}" srcOrd="0" destOrd="0" presId="urn:microsoft.com/office/officeart/2005/8/layout/default#1"/>
    <dgm:cxn modelId="{CB329D5E-87E6-40C6-AEBC-511958ECE291}" type="presParOf" srcId="{D4796E78-7EE1-48CD-8F4C-F26F75963C5D}" destId="{277B5A6C-F5BB-461E-AFC1-B8EBEA1D97F7}" srcOrd="0" destOrd="0" presId="urn:microsoft.com/office/officeart/2005/8/layout/default#1"/>
    <dgm:cxn modelId="{060C5A88-75DD-495B-8A9F-405396F9CA5E}" type="presParOf" srcId="{D4796E78-7EE1-48CD-8F4C-F26F75963C5D}" destId="{A1868BAB-EBBB-499A-BD7D-C44D922BA3C3}" srcOrd="1" destOrd="0" presId="urn:microsoft.com/office/officeart/2005/8/layout/default#1"/>
    <dgm:cxn modelId="{B641B046-641E-441C-A889-AA39F302AC46}" type="presParOf" srcId="{D4796E78-7EE1-48CD-8F4C-F26F75963C5D}" destId="{8E7EB964-FB7C-4836-A2C8-1A03401FEC50}" srcOrd="2" destOrd="0" presId="urn:microsoft.com/office/officeart/2005/8/layout/default#1"/>
    <dgm:cxn modelId="{036BBC42-8A70-4489-9666-05095239B56A}" type="presParOf" srcId="{D4796E78-7EE1-48CD-8F4C-F26F75963C5D}" destId="{1E9B238B-B744-4325-B7DB-222F495214F6}" srcOrd="3" destOrd="0" presId="urn:microsoft.com/office/officeart/2005/8/layout/default#1"/>
    <dgm:cxn modelId="{DEC19BC9-8ED1-40E4-9F1F-68A7BAA03D6C}" type="presParOf" srcId="{D4796E78-7EE1-48CD-8F4C-F26F75963C5D}" destId="{8509464F-38E7-4F8B-8971-D293F358FDC1}" srcOrd="4" destOrd="0" presId="urn:microsoft.com/office/officeart/2005/8/layout/default#1"/>
    <dgm:cxn modelId="{0BBC5FB1-D792-4A39-96E8-711EEB1BF055}" type="presParOf" srcId="{D4796E78-7EE1-48CD-8F4C-F26F75963C5D}" destId="{1BEC2988-EBB6-4F62-A113-D4B5ADCBF2EB}" srcOrd="5" destOrd="0" presId="urn:microsoft.com/office/officeart/2005/8/layout/default#1"/>
    <dgm:cxn modelId="{43D6A4E8-1A84-4160-8262-220F90DBA04D}" type="presParOf" srcId="{D4796E78-7EE1-48CD-8F4C-F26F75963C5D}" destId="{D0180580-6E92-4FCA-AE6A-35C5B7132553}" srcOrd="6" destOrd="0" presId="urn:microsoft.com/office/officeart/2005/8/layout/default#1"/>
    <dgm:cxn modelId="{2231BEE2-33F9-4E3A-BDF0-09E4E3ED0BA5}" type="presParOf" srcId="{D4796E78-7EE1-48CD-8F4C-F26F75963C5D}" destId="{F05F3F67-82A8-4C54-BCFD-2B7F2DECC864}" srcOrd="7" destOrd="0" presId="urn:microsoft.com/office/officeart/2005/8/layout/default#1"/>
    <dgm:cxn modelId="{A21CFB76-3B80-428F-BD90-25A65B7183EE}" type="presParOf" srcId="{D4796E78-7EE1-48CD-8F4C-F26F75963C5D}" destId="{C061BA07-71CA-474D-B7F4-26EE9246F0B3}" srcOrd="8" destOrd="0" presId="urn:microsoft.com/office/officeart/2005/8/layout/default#1"/>
    <dgm:cxn modelId="{ADA216DA-DCA4-4BA3-8C62-FEB1A3C67A4A}" type="presParOf" srcId="{D4796E78-7EE1-48CD-8F4C-F26F75963C5D}" destId="{100A7D5B-A7A5-4668-8142-50258B678E86}" srcOrd="9" destOrd="0" presId="urn:microsoft.com/office/officeart/2005/8/layout/default#1"/>
    <dgm:cxn modelId="{3A111056-D559-4D5D-8D2A-B33F1392F8DB}" type="presParOf" srcId="{D4796E78-7EE1-48CD-8F4C-F26F75963C5D}" destId="{F3FB832D-3B79-45A2-AAC8-0E81A12348B7}" srcOrd="10"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9A5EA7-F33A-46A9-BCA5-E836A61406F6}"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ru-RU"/>
        </a:p>
      </dgm:t>
    </dgm:pt>
    <dgm:pt modelId="{0C1CFDB5-E9AD-4726-A455-25229A1F5926}">
      <dgm:prSet phldrT="[Текст]" custT="1"/>
      <dgm:spPr/>
      <dgm:t>
        <a:bodyPr/>
        <a:lstStyle/>
        <a:p>
          <a:r>
            <a:rPr lang="ru-MO" sz="2000" dirty="0" err="1" smtClean="0">
              <a:solidFill>
                <a:schemeClr val="tx1"/>
              </a:solidFill>
              <a:latin typeface="Times New Roman" pitchFamily="18" charset="0"/>
              <a:cs typeface="Times New Roman" pitchFamily="18" charset="0"/>
            </a:rPr>
            <a:t>өнім өндірудің төмендеуі, қанағаттанбаушылық</a:t>
          </a:r>
          <a:endParaRPr lang="ru-RU" sz="2000" dirty="0">
            <a:solidFill>
              <a:schemeClr val="tx1"/>
            </a:solidFill>
            <a:latin typeface="Times New Roman" pitchFamily="18" charset="0"/>
            <a:cs typeface="Times New Roman" pitchFamily="18" charset="0"/>
          </a:endParaRPr>
        </a:p>
      </dgm:t>
    </dgm:pt>
    <dgm:pt modelId="{2B16EC70-5763-41AB-9BD7-EFAF97455B75}" type="parTrans" cxnId="{B0A1BD6D-1DE4-4F05-B5D4-A94AF7BD07C0}">
      <dgm:prSet/>
      <dgm:spPr/>
      <dgm:t>
        <a:bodyPr/>
        <a:lstStyle/>
        <a:p>
          <a:endParaRPr lang="ru-RU"/>
        </a:p>
      </dgm:t>
    </dgm:pt>
    <dgm:pt modelId="{9D4B1453-DA4F-4D05-9779-F5114A5BA31F}" type="sibTrans" cxnId="{B0A1BD6D-1DE4-4F05-B5D4-A94AF7BD07C0}">
      <dgm:prSet/>
      <dgm:spPr/>
      <dgm:t>
        <a:bodyPr/>
        <a:lstStyle/>
        <a:p>
          <a:endParaRPr lang="ru-RU"/>
        </a:p>
      </dgm:t>
    </dgm:pt>
    <dgm:pt modelId="{6FFD1C76-F311-46A7-9813-6F1C396605A4}">
      <dgm:prSet phldrT="[Текст]" custT="1"/>
      <dgm:spPr/>
      <dgm:t>
        <a:bodyPr/>
        <a:lstStyle/>
        <a:p>
          <a:r>
            <a:rPr lang="ru-MO" sz="2000" dirty="0" err="1" smtClean="0">
              <a:solidFill>
                <a:schemeClr val="tx1"/>
              </a:solidFill>
              <a:latin typeface="Times New Roman" pitchFamily="18" charset="0"/>
              <a:cs typeface="Times New Roman" pitchFamily="18" charset="0"/>
            </a:rPr>
            <a:t>алдағы уақыттағы достасудың төменгі дәрежесі</a:t>
          </a:r>
          <a:endParaRPr lang="ru-RU" sz="2000" dirty="0">
            <a:solidFill>
              <a:schemeClr val="tx1"/>
            </a:solidFill>
            <a:latin typeface="Times New Roman" pitchFamily="18" charset="0"/>
            <a:cs typeface="Times New Roman" pitchFamily="18" charset="0"/>
          </a:endParaRPr>
        </a:p>
      </dgm:t>
    </dgm:pt>
    <dgm:pt modelId="{C221DED1-4DD7-42CB-8768-FB22C0D04C77}" type="parTrans" cxnId="{9BD01462-16A2-46B3-8B8F-A1734365ADF4}">
      <dgm:prSet/>
      <dgm:spPr/>
      <dgm:t>
        <a:bodyPr/>
        <a:lstStyle/>
        <a:p>
          <a:endParaRPr lang="ru-RU"/>
        </a:p>
      </dgm:t>
    </dgm:pt>
    <dgm:pt modelId="{49AC92AE-ACCD-4BDF-860E-9680C70C4D95}" type="sibTrans" cxnId="{9BD01462-16A2-46B3-8B8F-A1734365ADF4}">
      <dgm:prSet/>
      <dgm:spPr/>
      <dgm:t>
        <a:bodyPr/>
        <a:lstStyle/>
        <a:p>
          <a:endParaRPr lang="ru-RU"/>
        </a:p>
      </dgm:t>
    </dgm:pt>
    <dgm:pt modelId="{0EF64C04-2260-4AD3-8885-3D6BCD753FB0}">
      <dgm:prSet phldrT="[Текст]" custT="1"/>
      <dgm:spPr/>
      <dgm:t>
        <a:bodyPr/>
        <a:lstStyle/>
        <a:p>
          <a:r>
            <a:rPr lang="ru-MO" sz="2000" dirty="0" err="1" smtClean="0">
              <a:solidFill>
                <a:schemeClr val="tx1"/>
              </a:solidFill>
              <a:latin typeface="Times New Roman" pitchFamily="18" charset="0"/>
              <a:cs typeface="Times New Roman" pitchFamily="18" charset="0"/>
            </a:rPr>
            <a:t>өз тобына</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қатты берілуі</a:t>
          </a:r>
          <a:endParaRPr lang="ru-RU" sz="2000" dirty="0">
            <a:solidFill>
              <a:schemeClr val="tx1"/>
            </a:solidFill>
            <a:latin typeface="Times New Roman" pitchFamily="18" charset="0"/>
            <a:cs typeface="Times New Roman" pitchFamily="18" charset="0"/>
          </a:endParaRPr>
        </a:p>
      </dgm:t>
    </dgm:pt>
    <dgm:pt modelId="{052F9AEB-E2C2-4C09-B5C3-C533A1125C66}" type="parTrans" cxnId="{1EE19117-8778-4467-B56D-FB20186431F9}">
      <dgm:prSet/>
      <dgm:spPr/>
      <dgm:t>
        <a:bodyPr/>
        <a:lstStyle/>
        <a:p>
          <a:endParaRPr lang="ru-RU"/>
        </a:p>
      </dgm:t>
    </dgm:pt>
    <dgm:pt modelId="{FCAC5111-B7B0-4944-BA7D-2463AB0DBCD0}" type="sibTrans" cxnId="{1EE19117-8778-4467-B56D-FB20186431F9}">
      <dgm:prSet/>
      <dgm:spPr/>
      <dgm:t>
        <a:bodyPr/>
        <a:lstStyle/>
        <a:p>
          <a:endParaRPr lang="ru-RU"/>
        </a:p>
      </dgm:t>
    </dgm:pt>
    <dgm:pt modelId="{4FBD6705-80E1-422D-8B55-880F27A37C60}">
      <dgm:prSet phldrT="[Текст]" custT="1"/>
      <dgm:spPr/>
      <dgm:t>
        <a:bodyPr/>
        <a:lstStyle/>
        <a:p>
          <a:r>
            <a:rPr lang="ru-MO" sz="2000" dirty="0" err="1" smtClean="0">
              <a:solidFill>
                <a:schemeClr val="tx1"/>
              </a:solidFill>
              <a:latin typeface="Times New Roman" pitchFamily="18" charset="0"/>
              <a:cs typeface="Times New Roman" pitchFamily="18" charset="0"/>
            </a:rPr>
            <a:t>келесі</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жақты жау</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ретінде</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санау</a:t>
          </a:r>
          <a:endParaRPr lang="ru-RU" sz="2000" dirty="0">
            <a:solidFill>
              <a:schemeClr val="tx1"/>
            </a:solidFill>
            <a:latin typeface="Times New Roman" pitchFamily="18" charset="0"/>
            <a:cs typeface="Times New Roman" pitchFamily="18" charset="0"/>
          </a:endParaRPr>
        </a:p>
      </dgm:t>
    </dgm:pt>
    <dgm:pt modelId="{A5F356BB-064A-42AA-B55D-8B1D41E3DB46}" type="parTrans" cxnId="{51D66531-5737-4D18-9784-405580A7D870}">
      <dgm:prSet/>
      <dgm:spPr/>
      <dgm:t>
        <a:bodyPr/>
        <a:lstStyle/>
        <a:p>
          <a:endParaRPr lang="ru-RU"/>
        </a:p>
      </dgm:t>
    </dgm:pt>
    <dgm:pt modelId="{DFB671C8-948D-44FD-A35F-2CE8209A6BE6}" type="sibTrans" cxnId="{51D66531-5737-4D18-9784-405580A7D870}">
      <dgm:prSet/>
      <dgm:spPr/>
      <dgm:t>
        <a:bodyPr/>
        <a:lstStyle/>
        <a:p>
          <a:endParaRPr lang="ru-RU"/>
        </a:p>
      </dgm:t>
    </dgm:pt>
    <dgm:pt modelId="{D0DEF81F-B6FA-429B-8617-15966BE2D5BA}">
      <dgm:prSet phldrT="[Текст]" custT="1"/>
      <dgm:spPr/>
      <dgm:t>
        <a:bodyPr/>
        <a:lstStyle/>
        <a:p>
          <a:r>
            <a:rPr lang="ru-MO" sz="1800" dirty="0" err="1" smtClean="0">
              <a:solidFill>
                <a:schemeClr val="tx1"/>
              </a:solidFill>
              <a:latin typeface="Times New Roman" pitchFamily="18" charset="0"/>
              <a:cs typeface="Times New Roman" pitchFamily="18" charset="0"/>
            </a:rPr>
            <a:t>қарсыласушы жақпен жұмыс істеуі</a:t>
          </a:r>
          <a:r>
            <a:rPr lang="ru-MO" sz="1800" dirty="0" smtClean="0">
              <a:solidFill>
                <a:schemeClr val="tx1"/>
              </a:solidFill>
              <a:latin typeface="Times New Roman" pitchFamily="18" charset="0"/>
              <a:cs typeface="Times New Roman" pitchFamily="18" charset="0"/>
            </a:rPr>
            <a:t> мен </a:t>
          </a:r>
          <a:r>
            <a:rPr lang="ru-MO" sz="1800" dirty="0" err="1" smtClean="0">
              <a:solidFill>
                <a:schemeClr val="tx1"/>
              </a:solidFill>
              <a:latin typeface="Times New Roman" pitchFamily="18" charset="0"/>
              <a:cs typeface="Times New Roman" pitchFamily="18" charset="0"/>
            </a:rPr>
            <a:t>араласуының кері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бұрылуы</a:t>
          </a:r>
          <a:endParaRPr lang="ru-RU" sz="1800" dirty="0">
            <a:solidFill>
              <a:schemeClr val="tx1"/>
            </a:solidFill>
            <a:latin typeface="Times New Roman" pitchFamily="18" charset="0"/>
            <a:cs typeface="Times New Roman" pitchFamily="18" charset="0"/>
          </a:endParaRPr>
        </a:p>
      </dgm:t>
    </dgm:pt>
    <dgm:pt modelId="{1C36FCBC-D360-4ACE-A0E0-CF81CE707884}" type="parTrans" cxnId="{5962D5BB-0855-445D-9F37-BDA16B467C4E}">
      <dgm:prSet/>
      <dgm:spPr/>
      <dgm:t>
        <a:bodyPr/>
        <a:lstStyle/>
        <a:p>
          <a:endParaRPr lang="ru-RU"/>
        </a:p>
      </dgm:t>
    </dgm:pt>
    <dgm:pt modelId="{4E0B4E4E-4C28-4355-A845-4C23EAE7EE99}" type="sibTrans" cxnId="{5962D5BB-0855-445D-9F37-BDA16B467C4E}">
      <dgm:prSet/>
      <dgm:spPr/>
      <dgm:t>
        <a:bodyPr/>
        <a:lstStyle/>
        <a:p>
          <a:endParaRPr lang="ru-RU"/>
        </a:p>
      </dgm:t>
    </dgm:pt>
    <dgm:pt modelId="{1E590B09-FD70-4B08-B0A9-3AB202021FF7}">
      <dgm:prSet phldrT="[Текст]" custT="1"/>
      <dgm:spPr/>
      <dgm:t>
        <a:bodyPr/>
        <a:lstStyle/>
        <a:p>
          <a:r>
            <a:rPr lang="ru-MO" sz="2000" dirty="0" err="1" smtClean="0">
              <a:solidFill>
                <a:schemeClr val="tx1"/>
              </a:solidFill>
              <a:latin typeface="Times New Roman" pitchFamily="18" charset="0"/>
              <a:cs typeface="Times New Roman" pitchFamily="18" charset="0"/>
            </a:rPr>
            <a:t>жауласуларының ұлғаюы</a:t>
          </a:r>
          <a:endParaRPr lang="ru-RU" sz="2000" dirty="0">
            <a:solidFill>
              <a:schemeClr val="tx1"/>
            </a:solidFill>
            <a:latin typeface="Times New Roman" pitchFamily="18" charset="0"/>
            <a:cs typeface="Times New Roman" pitchFamily="18" charset="0"/>
          </a:endParaRPr>
        </a:p>
      </dgm:t>
    </dgm:pt>
    <dgm:pt modelId="{C66A8434-7B9F-4AEC-8242-87542AB29E84}" type="parTrans" cxnId="{8E0771DF-2403-44F0-855C-C2C24A976B44}">
      <dgm:prSet/>
      <dgm:spPr/>
      <dgm:t>
        <a:bodyPr/>
        <a:lstStyle/>
        <a:p>
          <a:endParaRPr lang="ru-RU"/>
        </a:p>
      </dgm:t>
    </dgm:pt>
    <dgm:pt modelId="{13E7FED8-BC58-402B-9FD2-E3103416316F}" type="sibTrans" cxnId="{8E0771DF-2403-44F0-855C-C2C24A976B44}">
      <dgm:prSet/>
      <dgm:spPr/>
      <dgm:t>
        <a:bodyPr/>
        <a:lstStyle/>
        <a:p>
          <a:endParaRPr lang="ru-RU"/>
        </a:p>
      </dgm:t>
    </dgm:pt>
    <dgm:pt modelId="{6F1804D3-DD4E-4966-94DC-745B621C73E2}">
      <dgm:prSet phldrT="[Текст]" custT="1"/>
      <dgm:spPr/>
      <dgm:t>
        <a:bodyPr/>
        <a:lstStyle/>
        <a:p>
          <a:r>
            <a:rPr lang="ru-MO" sz="2000" dirty="0" err="1" smtClean="0">
              <a:solidFill>
                <a:schemeClr val="tx1"/>
              </a:solidFill>
              <a:latin typeface="Times New Roman" pitchFamily="18" charset="0"/>
              <a:cs typeface="Times New Roman" pitchFamily="18" charset="0"/>
            </a:rPr>
            <a:t>нағыз мәселені шешкенге</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қарағанда, қайшылықтағы жеңіске көп көңіл бөлулері</a:t>
          </a:r>
          <a:endParaRPr lang="ru-RU" sz="2000" dirty="0">
            <a:solidFill>
              <a:schemeClr val="tx1"/>
            </a:solidFill>
            <a:latin typeface="Times New Roman" pitchFamily="18" charset="0"/>
            <a:cs typeface="Times New Roman" pitchFamily="18" charset="0"/>
          </a:endParaRPr>
        </a:p>
      </dgm:t>
    </dgm:pt>
    <dgm:pt modelId="{4BA5C99F-A2B2-43F9-97A6-5DE1714B0F9A}" type="parTrans" cxnId="{E92E3850-9A4D-4678-9C05-C08212034E5C}">
      <dgm:prSet/>
      <dgm:spPr/>
      <dgm:t>
        <a:bodyPr/>
        <a:lstStyle/>
        <a:p>
          <a:endParaRPr lang="ru-RU"/>
        </a:p>
      </dgm:t>
    </dgm:pt>
    <dgm:pt modelId="{A4063CFB-8C4D-4134-8FDE-D30CBC7C829B}" type="sibTrans" cxnId="{E92E3850-9A4D-4678-9C05-C08212034E5C}">
      <dgm:prSet/>
      <dgm:spPr/>
      <dgm:t>
        <a:bodyPr/>
        <a:lstStyle/>
        <a:p>
          <a:endParaRPr lang="ru-RU"/>
        </a:p>
      </dgm:t>
    </dgm:pt>
    <dgm:pt modelId="{402120B3-1661-4CC4-B14C-A84036954791}" type="pres">
      <dgm:prSet presAssocID="{509A5EA7-F33A-46A9-BCA5-E836A61406F6}" presName="Name0" presStyleCnt="0">
        <dgm:presLayoutVars>
          <dgm:dir/>
          <dgm:resizeHandles/>
        </dgm:presLayoutVars>
      </dgm:prSet>
      <dgm:spPr/>
      <dgm:t>
        <a:bodyPr/>
        <a:lstStyle/>
        <a:p>
          <a:endParaRPr lang="ru-RU"/>
        </a:p>
      </dgm:t>
    </dgm:pt>
    <dgm:pt modelId="{B44DAEE7-CD6A-4BCD-98F7-25CB51AAB31F}" type="pres">
      <dgm:prSet presAssocID="{0C1CFDB5-E9AD-4726-A455-25229A1F5926}" presName="compNode" presStyleCnt="0"/>
      <dgm:spPr/>
    </dgm:pt>
    <dgm:pt modelId="{0BCC0F24-4F88-47CB-9EB6-7549BDEB0B61}" type="pres">
      <dgm:prSet presAssocID="{0C1CFDB5-E9AD-4726-A455-25229A1F5926}" presName="dummyConnPt" presStyleCnt="0"/>
      <dgm:spPr/>
    </dgm:pt>
    <dgm:pt modelId="{44AB75F9-588D-488F-A965-40EFB2C736DB}" type="pres">
      <dgm:prSet presAssocID="{0C1CFDB5-E9AD-4726-A455-25229A1F5926}" presName="node" presStyleLbl="node1" presStyleIdx="0" presStyleCnt="7" custScaleX="123461">
        <dgm:presLayoutVars>
          <dgm:bulletEnabled val="1"/>
        </dgm:presLayoutVars>
      </dgm:prSet>
      <dgm:spPr/>
      <dgm:t>
        <a:bodyPr/>
        <a:lstStyle/>
        <a:p>
          <a:endParaRPr lang="ru-RU"/>
        </a:p>
      </dgm:t>
    </dgm:pt>
    <dgm:pt modelId="{143B837C-7C9E-4286-9EB8-D38FF56C03EA}" type="pres">
      <dgm:prSet presAssocID="{9D4B1453-DA4F-4D05-9779-F5114A5BA31F}" presName="sibTrans" presStyleLbl="bgSibTrans2D1" presStyleIdx="0" presStyleCnt="6"/>
      <dgm:spPr/>
      <dgm:t>
        <a:bodyPr/>
        <a:lstStyle/>
        <a:p>
          <a:endParaRPr lang="ru-RU"/>
        </a:p>
      </dgm:t>
    </dgm:pt>
    <dgm:pt modelId="{BA1BEFEC-14A7-48DA-B9F9-AAA69FF48A74}" type="pres">
      <dgm:prSet presAssocID="{6FFD1C76-F311-46A7-9813-6F1C396605A4}" presName="compNode" presStyleCnt="0"/>
      <dgm:spPr/>
    </dgm:pt>
    <dgm:pt modelId="{1C2FE6AE-7887-4AA0-A6EA-2B787B32382B}" type="pres">
      <dgm:prSet presAssocID="{6FFD1C76-F311-46A7-9813-6F1C396605A4}" presName="dummyConnPt" presStyleCnt="0"/>
      <dgm:spPr/>
    </dgm:pt>
    <dgm:pt modelId="{31F6A965-E72A-448F-AB1F-39B3B3EC6CD5}" type="pres">
      <dgm:prSet presAssocID="{6FFD1C76-F311-46A7-9813-6F1C396605A4}" presName="node" presStyleLbl="node1" presStyleIdx="1" presStyleCnt="7" custScaleX="122715">
        <dgm:presLayoutVars>
          <dgm:bulletEnabled val="1"/>
        </dgm:presLayoutVars>
      </dgm:prSet>
      <dgm:spPr/>
      <dgm:t>
        <a:bodyPr/>
        <a:lstStyle/>
        <a:p>
          <a:endParaRPr lang="ru-RU"/>
        </a:p>
      </dgm:t>
    </dgm:pt>
    <dgm:pt modelId="{6D494477-EF3E-4A23-92A9-1310D7BE3B2B}" type="pres">
      <dgm:prSet presAssocID="{49AC92AE-ACCD-4BDF-860E-9680C70C4D95}" presName="sibTrans" presStyleLbl="bgSibTrans2D1" presStyleIdx="1" presStyleCnt="6"/>
      <dgm:spPr/>
      <dgm:t>
        <a:bodyPr/>
        <a:lstStyle/>
        <a:p>
          <a:endParaRPr lang="ru-RU"/>
        </a:p>
      </dgm:t>
    </dgm:pt>
    <dgm:pt modelId="{7F800A7C-F638-4A5E-ADD6-4F472B0DB11F}" type="pres">
      <dgm:prSet presAssocID="{0EF64C04-2260-4AD3-8885-3D6BCD753FB0}" presName="compNode" presStyleCnt="0"/>
      <dgm:spPr/>
    </dgm:pt>
    <dgm:pt modelId="{60CD175C-579E-4031-B4AC-0EECBB0CB267}" type="pres">
      <dgm:prSet presAssocID="{0EF64C04-2260-4AD3-8885-3D6BCD753FB0}" presName="dummyConnPt" presStyleCnt="0"/>
      <dgm:spPr/>
    </dgm:pt>
    <dgm:pt modelId="{B8EFEE66-3683-496E-A02D-8A7DBD88045A}" type="pres">
      <dgm:prSet presAssocID="{0EF64C04-2260-4AD3-8885-3D6BCD753FB0}" presName="node" presStyleLbl="node1" presStyleIdx="2" presStyleCnt="7" custScaleX="122715">
        <dgm:presLayoutVars>
          <dgm:bulletEnabled val="1"/>
        </dgm:presLayoutVars>
      </dgm:prSet>
      <dgm:spPr/>
      <dgm:t>
        <a:bodyPr/>
        <a:lstStyle/>
        <a:p>
          <a:endParaRPr lang="ru-RU"/>
        </a:p>
      </dgm:t>
    </dgm:pt>
    <dgm:pt modelId="{660DA99A-ACA7-4973-9E7D-1C7F6E2D9D91}" type="pres">
      <dgm:prSet presAssocID="{FCAC5111-B7B0-4944-BA7D-2463AB0DBCD0}" presName="sibTrans" presStyleLbl="bgSibTrans2D1" presStyleIdx="2" presStyleCnt="6"/>
      <dgm:spPr/>
      <dgm:t>
        <a:bodyPr/>
        <a:lstStyle/>
        <a:p>
          <a:endParaRPr lang="ru-RU"/>
        </a:p>
      </dgm:t>
    </dgm:pt>
    <dgm:pt modelId="{D129E6BE-7892-42A7-92DD-2B728F9C9CBC}" type="pres">
      <dgm:prSet presAssocID="{4FBD6705-80E1-422D-8B55-880F27A37C60}" presName="compNode" presStyleCnt="0"/>
      <dgm:spPr/>
    </dgm:pt>
    <dgm:pt modelId="{711E5106-8B6A-4024-968A-479E71B46F65}" type="pres">
      <dgm:prSet presAssocID="{4FBD6705-80E1-422D-8B55-880F27A37C60}" presName="dummyConnPt" presStyleCnt="0"/>
      <dgm:spPr/>
    </dgm:pt>
    <dgm:pt modelId="{37A26772-1158-4603-BBFF-12333DAA7DB0}" type="pres">
      <dgm:prSet presAssocID="{4FBD6705-80E1-422D-8B55-880F27A37C60}" presName="node" presStyleLbl="node1" presStyleIdx="3" presStyleCnt="7">
        <dgm:presLayoutVars>
          <dgm:bulletEnabled val="1"/>
        </dgm:presLayoutVars>
      </dgm:prSet>
      <dgm:spPr/>
      <dgm:t>
        <a:bodyPr/>
        <a:lstStyle/>
        <a:p>
          <a:endParaRPr lang="ru-RU"/>
        </a:p>
      </dgm:t>
    </dgm:pt>
    <dgm:pt modelId="{2767FEAB-F410-43FF-B2F1-F15A3565D320}" type="pres">
      <dgm:prSet presAssocID="{DFB671C8-948D-44FD-A35F-2CE8209A6BE6}" presName="sibTrans" presStyleLbl="bgSibTrans2D1" presStyleIdx="3" presStyleCnt="6"/>
      <dgm:spPr/>
      <dgm:t>
        <a:bodyPr/>
        <a:lstStyle/>
        <a:p>
          <a:endParaRPr lang="ru-RU"/>
        </a:p>
      </dgm:t>
    </dgm:pt>
    <dgm:pt modelId="{5776210F-E059-458D-9AB9-F83863969435}" type="pres">
      <dgm:prSet presAssocID="{D0DEF81F-B6FA-429B-8617-15966BE2D5BA}" presName="compNode" presStyleCnt="0"/>
      <dgm:spPr/>
    </dgm:pt>
    <dgm:pt modelId="{7DD78FBE-0077-4248-A574-64442EC0BA2E}" type="pres">
      <dgm:prSet presAssocID="{D0DEF81F-B6FA-429B-8617-15966BE2D5BA}" presName="dummyConnPt" presStyleCnt="0"/>
      <dgm:spPr/>
    </dgm:pt>
    <dgm:pt modelId="{C07EFCF7-9D60-4F93-8C06-5D71338EF2C2}" type="pres">
      <dgm:prSet presAssocID="{D0DEF81F-B6FA-429B-8617-15966BE2D5BA}" presName="node" presStyleLbl="node1" presStyleIdx="4" presStyleCnt="7">
        <dgm:presLayoutVars>
          <dgm:bulletEnabled val="1"/>
        </dgm:presLayoutVars>
      </dgm:prSet>
      <dgm:spPr/>
      <dgm:t>
        <a:bodyPr/>
        <a:lstStyle/>
        <a:p>
          <a:endParaRPr lang="ru-RU"/>
        </a:p>
      </dgm:t>
    </dgm:pt>
    <dgm:pt modelId="{83CE1AC0-3A0A-4F74-92BD-E957256B5ACA}" type="pres">
      <dgm:prSet presAssocID="{4E0B4E4E-4C28-4355-A845-4C23EAE7EE99}" presName="sibTrans" presStyleLbl="bgSibTrans2D1" presStyleIdx="4" presStyleCnt="6"/>
      <dgm:spPr/>
      <dgm:t>
        <a:bodyPr/>
        <a:lstStyle/>
        <a:p>
          <a:endParaRPr lang="ru-RU"/>
        </a:p>
      </dgm:t>
    </dgm:pt>
    <dgm:pt modelId="{9BDA281C-C33A-48D8-9C0C-7595ED3B3670}" type="pres">
      <dgm:prSet presAssocID="{1E590B09-FD70-4B08-B0A9-3AB202021FF7}" presName="compNode" presStyleCnt="0"/>
      <dgm:spPr/>
    </dgm:pt>
    <dgm:pt modelId="{15AE591A-069B-4C03-A419-20AE74A2CE14}" type="pres">
      <dgm:prSet presAssocID="{1E590B09-FD70-4B08-B0A9-3AB202021FF7}" presName="dummyConnPt" presStyleCnt="0"/>
      <dgm:spPr/>
    </dgm:pt>
    <dgm:pt modelId="{C8EF065C-A6B2-452E-A5DA-66D572357018}" type="pres">
      <dgm:prSet presAssocID="{1E590B09-FD70-4B08-B0A9-3AB202021FF7}" presName="node" presStyleLbl="node1" presStyleIdx="5" presStyleCnt="7">
        <dgm:presLayoutVars>
          <dgm:bulletEnabled val="1"/>
        </dgm:presLayoutVars>
      </dgm:prSet>
      <dgm:spPr/>
      <dgm:t>
        <a:bodyPr/>
        <a:lstStyle/>
        <a:p>
          <a:endParaRPr lang="ru-RU"/>
        </a:p>
      </dgm:t>
    </dgm:pt>
    <dgm:pt modelId="{6AF4B7CF-839E-47EF-BCC1-5BD3370D38CE}" type="pres">
      <dgm:prSet presAssocID="{13E7FED8-BC58-402B-9FD2-E3103416316F}" presName="sibTrans" presStyleLbl="bgSibTrans2D1" presStyleIdx="5" presStyleCnt="6" custScaleX="31343" custScaleY="134481" custLinFactY="53884" custLinFactNeighborX="19820" custLinFactNeighborY="100000"/>
      <dgm:spPr/>
      <dgm:t>
        <a:bodyPr/>
        <a:lstStyle/>
        <a:p>
          <a:endParaRPr lang="ru-RU"/>
        </a:p>
      </dgm:t>
    </dgm:pt>
    <dgm:pt modelId="{F634C12E-DEA4-4E65-97FF-DF7931EF603F}" type="pres">
      <dgm:prSet presAssocID="{6F1804D3-DD4E-4966-94DC-745B621C73E2}" presName="compNode" presStyleCnt="0"/>
      <dgm:spPr/>
    </dgm:pt>
    <dgm:pt modelId="{626B9C9D-9BF1-4A2B-A0FB-649CC864BEE6}" type="pres">
      <dgm:prSet presAssocID="{6F1804D3-DD4E-4966-94DC-745B621C73E2}" presName="dummyConnPt" presStyleCnt="0"/>
      <dgm:spPr/>
    </dgm:pt>
    <dgm:pt modelId="{158B044B-32AC-4D4A-B651-42894C83A79A}" type="pres">
      <dgm:prSet presAssocID="{6F1804D3-DD4E-4966-94DC-745B621C73E2}" presName="node" presStyleLbl="node1" presStyleIdx="6" presStyleCnt="7" custScaleY="166589">
        <dgm:presLayoutVars>
          <dgm:bulletEnabled val="1"/>
        </dgm:presLayoutVars>
      </dgm:prSet>
      <dgm:spPr/>
      <dgm:t>
        <a:bodyPr/>
        <a:lstStyle/>
        <a:p>
          <a:endParaRPr lang="ru-RU"/>
        </a:p>
      </dgm:t>
    </dgm:pt>
  </dgm:ptLst>
  <dgm:cxnLst>
    <dgm:cxn modelId="{62A40B1E-E18F-4E28-9EBF-48E7DBF1FE9A}" type="presOf" srcId="{DFB671C8-948D-44FD-A35F-2CE8209A6BE6}" destId="{2767FEAB-F410-43FF-B2F1-F15A3565D320}" srcOrd="0" destOrd="0" presId="urn:microsoft.com/office/officeart/2005/8/layout/bProcess4"/>
    <dgm:cxn modelId="{51D66531-5737-4D18-9784-405580A7D870}" srcId="{509A5EA7-F33A-46A9-BCA5-E836A61406F6}" destId="{4FBD6705-80E1-422D-8B55-880F27A37C60}" srcOrd="3" destOrd="0" parTransId="{A5F356BB-064A-42AA-B55D-8B1D41E3DB46}" sibTransId="{DFB671C8-948D-44FD-A35F-2CE8209A6BE6}"/>
    <dgm:cxn modelId="{947EDB12-9CF1-4F3A-80E1-66B228185248}" type="presOf" srcId="{49AC92AE-ACCD-4BDF-860E-9680C70C4D95}" destId="{6D494477-EF3E-4A23-92A9-1310D7BE3B2B}" srcOrd="0" destOrd="0" presId="urn:microsoft.com/office/officeart/2005/8/layout/bProcess4"/>
    <dgm:cxn modelId="{1EE19117-8778-4467-B56D-FB20186431F9}" srcId="{509A5EA7-F33A-46A9-BCA5-E836A61406F6}" destId="{0EF64C04-2260-4AD3-8885-3D6BCD753FB0}" srcOrd="2" destOrd="0" parTransId="{052F9AEB-E2C2-4C09-B5C3-C533A1125C66}" sibTransId="{FCAC5111-B7B0-4944-BA7D-2463AB0DBCD0}"/>
    <dgm:cxn modelId="{0C811746-CC54-4314-A937-9F26098C2E05}" type="presOf" srcId="{9D4B1453-DA4F-4D05-9779-F5114A5BA31F}" destId="{143B837C-7C9E-4286-9EB8-D38FF56C03EA}" srcOrd="0" destOrd="0" presId="urn:microsoft.com/office/officeart/2005/8/layout/bProcess4"/>
    <dgm:cxn modelId="{B3D66E18-1B73-498D-B98E-FE4295188840}" type="presOf" srcId="{FCAC5111-B7B0-4944-BA7D-2463AB0DBCD0}" destId="{660DA99A-ACA7-4973-9E7D-1C7F6E2D9D91}" srcOrd="0" destOrd="0" presId="urn:microsoft.com/office/officeart/2005/8/layout/bProcess4"/>
    <dgm:cxn modelId="{A594A703-9FC6-4CEF-9498-7B2BFF64D882}" type="presOf" srcId="{4FBD6705-80E1-422D-8B55-880F27A37C60}" destId="{37A26772-1158-4603-BBFF-12333DAA7DB0}" srcOrd="0" destOrd="0" presId="urn:microsoft.com/office/officeart/2005/8/layout/bProcess4"/>
    <dgm:cxn modelId="{372AF00E-44B5-445F-BFBC-071C4C32C001}" type="presOf" srcId="{D0DEF81F-B6FA-429B-8617-15966BE2D5BA}" destId="{C07EFCF7-9D60-4F93-8C06-5D71338EF2C2}" srcOrd="0" destOrd="0" presId="urn:microsoft.com/office/officeart/2005/8/layout/bProcess4"/>
    <dgm:cxn modelId="{E92E3850-9A4D-4678-9C05-C08212034E5C}" srcId="{509A5EA7-F33A-46A9-BCA5-E836A61406F6}" destId="{6F1804D3-DD4E-4966-94DC-745B621C73E2}" srcOrd="6" destOrd="0" parTransId="{4BA5C99F-A2B2-43F9-97A6-5DE1714B0F9A}" sibTransId="{A4063CFB-8C4D-4134-8FDE-D30CBC7C829B}"/>
    <dgm:cxn modelId="{37F51BC7-CD02-4B50-A792-DB09848F9D0E}" type="presOf" srcId="{0C1CFDB5-E9AD-4726-A455-25229A1F5926}" destId="{44AB75F9-588D-488F-A965-40EFB2C736DB}" srcOrd="0" destOrd="0" presId="urn:microsoft.com/office/officeart/2005/8/layout/bProcess4"/>
    <dgm:cxn modelId="{07A0CC64-515D-49DC-A66E-EB8163ED8A65}" type="presOf" srcId="{4E0B4E4E-4C28-4355-A845-4C23EAE7EE99}" destId="{83CE1AC0-3A0A-4F74-92BD-E957256B5ACA}" srcOrd="0" destOrd="0" presId="urn:microsoft.com/office/officeart/2005/8/layout/bProcess4"/>
    <dgm:cxn modelId="{5962D5BB-0855-445D-9F37-BDA16B467C4E}" srcId="{509A5EA7-F33A-46A9-BCA5-E836A61406F6}" destId="{D0DEF81F-B6FA-429B-8617-15966BE2D5BA}" srcOrd="4" destOrd="0" parTransId="{1C36FCBC-D360-4ACE-A0E0-CF81CE707884}" sibTransId="{4E0B4E4E-4C28-4355-A845-4C23EAE7EE99}"/>
    <dgm:cxn modelId="{E281AED9-3E49-489B-B999-752A9AF34D1A}" type="presOf" srcId="{1E590B09-FD70-4B08-B0A9-3AB202021FF7}" destId="{C8EF065C-A6B2-452E-A5DA-66D572357018}" srcOrd="0" destOrd="0" presId="urn:microsoft.com/office/officeart/2005/8/layout/bProcess4"/>
    <dgm:cxn modelId="{7CA6F1E7-0FA1-4B44-9C36-56441AA9D877}" type="presOf" srcId="{13E7FED8-BC58-402B-9FD2-E3103416316F}" destId="{6AF4B7CF-839E-47EF-BCC1-5BD3370D38CE}" srcOrd="0" destOrd="0" presId="urn:microsoft.com/office/officeart/2005/8/layout/bProcess4"/>
    <dgm:cxn modelId="{B0A1BD6D-1DE4-4F05-B5D4-A94AF7BD07C0}" srcId="{509A5EA7-F33A-46A9-BCA5-E836A61406F6}" destId="{0C1CFDB5-E9AD-4726-A455-25229A1F5926}" srcOrd="0" destOrd="0" parTransId="{2B16EC70-5763-41AB-9BD7-EFAF97455B75}" sibTransId="{9D4B1453-DA4F-4D05-9779-F5114A5BA31F}"/>
    <dgm:cxn modelId="{7FD35F1C-31D6-405D-940B-CC71A37C6448}" type="presOf" srcId="{0EF64C04-2260-4AD3-8885-3D6BCD753FB0}" destId="{B8EFEE66-3683-496E-A02D-8A7DBD88045A}" srcOrd="0" destOrd="0" presId="urn:microsoft.com/office/officeart/2005/8/layout/bProcess4"/>
    <dgm:cxn modelId="{1A50A3A0-5322-468F-B761-56010AFEC084}" type="presOf" srcId="{6F1804D3-DD4E-4966-94DC-745B621C73E2}" destId="{158B044B-32AC-4D4A-B651-42894C83A79A}" srcOrd="0" destOrd="0" presId="urn:microsoft.com/office/officeart/2005/8/layout/bProcess4"/>
    <dgm:cxn modelId="{FD4071C7-AC96-482C-A3AF-A9A6869C4A11}" type="presOf" srcId="{6FFD1C76-F311-46A7-9813-6F1C396605A4}" destId="{31F6A965-E72A-448F-AB1F-39B3B3EC6CD5}" srcOrd="0" destOrd="0" presId="urn:microsoft.com/office/officeart/2005/8/layout/bProcess4"/>
    <dgm:cxn modelId="{B78A169D-09D9-487A-88B4-94701A2AE412}" type="presOf" srcId="{509A5EA7-F33A-46A9-BCA5-E836A61406F6}" destId="{402120B3-1661-4CC4-B14C-A84036954791}" srcOrd="0" destOrd="0" presId="urn:microsoft.com/office/officeart/2005/8/layout/bProcess4"/>
    <dgm:cxn modelId="{8E0771DF-2403-44F0-855C-C2C24A976B44}" srcId="{509A5EA7-F33A-46A9-BCA5-E836A61406F6}" destId="{1E590B09-FD70-4B08-B0A9-3AB202021FF7}" srcOrd="5" destOrd="0" parTransId="{C66A8434-7B9F-4AEC-8242-87542AB29E84}" sibTransId="{13E7FED8-BC58-402B-9FD2-E3103416316F}"/>
    <dgm:cxn modelId="{9BD01462-16A2-46B3-8B8F-A1734365ADF4}" srcId="{509A5EA7-F33A-46A9-BCA5-E836A61406F6}" destId="{6FFD1C76-F311-46A7-9813-6F1C396605A4}" srcOrd="1" destOrd="0" parTransId="{C221DED1-4DD7-42CB-8768-FB22C0D04C77}" sibTransId="{49AC92AE-ACCD-4BDF-860E-9680C70C4D95}"/>
    <dgm:cxn modelId="{62479E03-DCB6-4FAB-84D0-653426615DB0}" type="presParOf" srcId="{402120B3-1661-4CC4-B14C-A84036954791}" destId="{B44DAEE7-CD6A-4BCD-98F7-25CB51AAB31F}" srcOrd="0" destOrd="0" presId="urn:microsoft.com/office/officeart/2005/8/layout/bProcess4"/>
    <dgm:cxn modelId="{9FBE6500-30D8-4B0A-BD84-F19031CC6FE1}" type="presParOf" srcId="{B44DAEE7-CD6A-4BCD-98F7-25CB51AAB31F}" destId="{0BCC0F24-4F88-47CB-9EB6-7549BDEB0B61}" srcOrd="0" destOrd="0" presId="urn:microsoft.com/office/officeart/2005/8/layout/bProcess4"/>
    <dgm:cxn modelId="{A1035432-BCD6-4BE8-BBF3-8F28B69E49BC}" type="presParOf" srcId="{B44DAEE7-CD6A-4BCD-98F7-25CB51AAB31F}" destId="{44AB75F9-588D-488F-A965-40EFB2C736DB}" srcOrd="1" destOrd="0" presId="urn:microsoft.com/office/officeart/2005/8/layout/bProcess4"/>
    <dgm:cxn modelId="{E241C2A3-9914-438A-A176-FEAFCC59DD14}" type="presParOf" srcId="{402120B3-1661-4CC4-B14C-A84036954791}" destId="{143B837C-7C9E-4286-9EB8-D38FF56C03EA}" srcOrd="1" destOrd="0" presId="urn:microsoft.com/office/officeart/2005/8/layout/bProcess4"/>
    <dgm:cxn modelId="{8DEF566F-75C2-4EA5-9FA4-8B0EB0A26176}" type="presParOf" srcId="{402120B3-1661-4CC4-B14C-A84036954791}" destId="{BA1BEFEC-14A7-48DA-B9F9-AAA69FF48A74}" srcOrd="2" destOrd="0" presId="urn:microsoft.com/office/officeart/2005/8/layout/bProcess4"/>
    <dgm:cxn modelId="{D14A9FE7-BEFD-4ECC-A85D-39B692E5A4A4}" type="presParOf" srcId="{BA1BEFEC-14A7-48DA-B9F9-AAA69FF48A74}" destId="{1C2FE6AE-7887-4AA0-A6EA-2B787B32382B}" srcOrd="0" destOrd="0" presId="urn:microsoft.com/office/officeart/2005/8/layout/bProcess4"/>
    <dgm:cxn modelId="{CDFF68A5-54C3-4787-8190-1396C05C478F}" type="presParOf" srcId="{BA1BEFEC-14A7-48DA-B9F9-AAA69FF48A74}" destId="{31F6A965-E72A-448F-AB1F-39B3B3EC6CD5}" srcOrd="1" destOrd="0" presId="urn:microsoft.com/office/officeart/2005/8/layout/bProcess4"/>
    <dgm:cxn modelId="{B40E2D62-2946-4196-B27E-BC1E4CBA86B8}" type="presParOf" srcId="{402120B3-1661-4CC4-B14C-A84036954791}" destId="{6D494477-EF3E-4A23-92A9-1310D7BE3B2B}" srcOrd="3" destOrd="0" presId="urn:microsoft.com/office/officeart/2005/8/layout/bProcess4"/>
    <dgm:cxn modelId="{9E1C5D3F-6BDE-4AB1-A01C-DAFC0DF94285}" type="presParOf" srcId="{402120B3-1661-4CC4-B14C-A84036954791}" destId="{7F800A7C-F638-4A5E-ADD6-4F472B0DB11F}" srcOrd="4" destOrd="0" presId="urn:microsoft.com/office/officeart/2005/8/layout/bProcess4"/>
    <dgm:cxn modelId="{1A499E5D-CEB1-4B88-9AC4-C10913C926EC}" type="presParOf" srcId="{7F800A7C-F638-4A5E-ADD6-4F472B0DB11F}" destId="{60CD175C-579E-4031-B4AC-0EECBB0CB267}" srcOrd="0" destOrd="0" presId="urn:microsoft.com/office/officeart/2005/8/layout/bProcess4"/>
    <dgm:cxn modelId="{7C0B6A1F-F317-4C3A-A69C-436C363D3908}" type="presParOf" srcId="{7F800A7C-F638-4A5E-ADD6-4F472B0DB11F}" destId="{B8EFEE66-3683-496E-A02D-8A7DBD88045A}" srcOrd="1" destOrd="0" presId="urn:microsoft.com/office/officeart/2005/8/layout/bProcess4"/>
    <dgm:cxn modelId="{06D75A66-7A89-466F-86E8-3537793D22E8}" type="presParOf" srcId="{402120B3-1661-4CC4-B14C-A84036954791}" destId="{660DA99A-ACA7-4973-9E7D-1C7F6E2D9D91}" srcOrd="5" destOrd="0" presId="urn:microsoft.com/office/officeart/2005/8/layout/bProcess4"/>
    <dgm:cxn modelId="{3558B69D-A4E1-4B36-99B1-322C8F5102D2}" type="presParOf" srcId="{402120B3-1661-4CC4-B14C-A84036954791}" destId="{D129E6BE-7892-42A7-92DD-2B728F9C9CBC}" srcOrd="6" destOrd="0" presId="urn:microsoft.com/office/officeart/2005/8/layout/bProcess4"/>
    <dgm:cxn modelId="{D8D846FA-1390-4543-8E2E-40644D48137B}" type="presParOf" srcId="{D129E6BE-7892-42A7-92DD-2B728F9C9CBC}" destId="{711E5106-8B6A-4024-968A-479E71B46F65}" srcOrd="0" destOrd="0" presId="urn:microsoft.com/office/officeart/2005/8/layout/bProcess4"/>
    <dgm:cxn modelId="{E72ED2E4-8CF5-45D1-8191-081FDA728694}" type="presParOf" srcId="{D129E6BE-7892-42A7-92DD-2B728F9C9CBC}" destId="{37A26772-1158-4603-BBFF-12333DAA7DB0}" srcOrd="1" destOrd="0" presId="urn:microsoft.com/office/officeart/2005/8/layout/bProcess4"/>
    <dgm:cxn modelId="{E47E5171-5D32-49F7-9D4D-3736387D6219}" type="presParOf" srcId="{402120B3-1661-4CC4-B14C-A84036954791}" destId="{2767FEAB-F410-43FF-B2F1-F15A3565D320}" srcOrd="7" destOrd="0" presId="urn:microsoft.com/office/officeart/2005/8/layout/bProcess4"/>
    <dgm:cxn modelId="{F5AC2381-C548-4080-B3F9-318006DF67E8}" type="presParOf" srcId="{402120B3-1661-4CC4-B14C-A84036954791}" destId="{5776210F-E059-458D-9AB9-F83863969435}" srcOrd="8" destOrd="0" presId="urn:microsoft.com/office/officeart/2005/8/layout/bProcess4"/>
    <dgm:cxn modelId="{F241EFB0-9D68-4380-8525-420F85FE2C9E}" type="presParOf" srcId="{5776210F-E059-458D-9AB9-F83863969435}" destId="{7DD78FBE-0077-4248-A574-64442EC0BA2E}" srcOrd="0" destOrd="0" presId="urn:microsoft.com/office/officeart/2005/8/layout/bProcess4"/>
    <dgm:cxn modelId="{52E0B3B8-76E9-4150-86A5-2836421C7665}" type="presParOf" srcId="{5776210F-E059-458D-9AB9-F83863969435}" destId="{C07EFCF7-9D60-4F93-8C06-5D71338EF2C2}" srcOrd="1" destOrd="0" presId="urn:microsoft.com/office/officeart/2005/8/layout/bProcess4"/>
    <dgm:cxn modelId="{7A65D8F0-213B-4496-9B58-7ABF08D900E1}" type="presParOf" srcId="{402120B3-1661-4CC4-B14C-A84036954791}" destId="{83CE1AC0-3A0A-4F74-92BD-E957256B5ACA}" srcOrd="9" destOrd="0" presId="urn:microsoft.com/office/officeart/2005/8/layout/bProcess4"/>
    <dgm:cxn modelId="{AC8A4F59-4D5A-463F-A7C9-0EDBC7E34EE3}" type="presParOf" srcId="{402120B3-1661-4CC4-B14C-A84036954791}" destId="{9BDA281C-C33A-48D8-9C0C-7595ED3B3670}" srcOrd="10" destOrd="0" presId="urn:microsoft.com/office/officeart/2005/8/layout/bProcess4"/>
    <dgm:cxn modelId="{34500B4F-71F6-4A6F-B723-CF12977EB9CB}" type="presParOf" srcId="{9BDA281C-C33A-48D8-9C0C-7595ED3B3670}" destId="{15AE591A-069B-4C03-A419-20AE74A2CE14}" srcOrd="0" destOrd="0" presId="urn:microsoft.com/office/officeart/2005/8/layout/bProcess4"/>
    <dgm:cxn modelId="{951469EE-03B9-4A9C-A765-6493311A32C5}" type="presParOf" srcId="{9BDA281C-C33A-48D8-9C0C-7595ED3B3670}" destId="{C8EF065C-A6B2-452E-A5DA-66D572357018}" srcOrd="1" destOrd="0" presId="urn:microsoft.com/office/officeart/2005/8/layout/bProcess4"/>
    <dgm:cxn modelId="{5FE3D9AC-C566-41BA-AF67-6BF25B556A7A}" type="presParOf" srcId="{402120B3-1661-4CC4-B14C-A84036954791}" destId="{6AF4B7CF-839E-47EF-BCC1-5BD3370D38CE}" srcOrd="11" destOrd="0" presId="urn:microsoft.com/office/officeart/2005/8/layout/bProcess4"/>
    <dgm:cxn modelId="{4504EB18-7099-4F1F-BCE0-775D150DB1D1}" type="presParOf" srcId="{402120B3-1661-4CC4-B14C-A84036954791}" destId="{F634C12E-DEA4-4E65-97FF-DF7931EF603F}" srcOrd="12" destOrd="0" presId="urn:microsoft.com/office/officeart/2005/8/layout/bProcess4"/>
    <dgm:cxn modelId="{B324976C-1B8A-485E-98EB-5CB73EF599B7}" type="presParOf" srcId="{F634C12E-DEA4-4E65-97FF-DF7931EF603F}" destId="{626B9C9D-9BF1-4A2B-A0FB-649CC864BEE6}" srcOrd="0" destOrd="0" presId="urn:microsoft.com/office/officeart/2005/8/layout/bProcess4"/>
    <dgm:cxn modelId="{6FF03ED2-18EE-4931-A35D-1DDF1D17BD75}" type="presParOf" srcId="{F634C12E-DEA4-4E65-97FF-DF7931EF603F}" destId="{158B044B-32AC-4D4A-B651-42894C83A79A}"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F39A89-D7AD-4440-86E3-FBE8AAD8FFAA}"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ru-RU"/>
        </a:p>
      </dgm:t>
    </dgm:pt>
    <dgm:pt modelId="{61A154F4-8FC1-4F45-BC8D-854C14C8AFC7}">
      <dgm:prSet phldrT="[Текст]"/>
      <dgm:spPr/>
      <dgm:t>
        <a:bodyPr/>
        <a:lstStyle/>
        <a:p>
          <a:r>
            <a:rPr lang="ru-MO" dirty="0" err="1" smtClean="0">
              <a:solidFill>
                <a:schemeClr val="tx1"/>
              </a:solidFill>
              <a:latin typeface="Times New Roman" pitchFamily="18" charset="0"/>
              <a:cs typeface="Times New Roman" pitchFamily="18" charset="0"/>
            </a:rPr>
            <a:t>құрылымдық</a:t>
          </a:r>
          <a:endParaRPr lang="ru-RU" dirty="0">
            <a:solidFill>
              <a:schemeClr val="tx1"/>
            </a:solidFill>
            <a:latin typeface="Times New Roman" pitchFamily="18" charset="0"/>
            <a:cs typeface="Times New Roman" pitchFamily="18" charset="0"/>
          </a:endParaRPr>
        </a:p>
      </dgm:t>
    </dgm:pt>
    <dgm:pt modelId="{B4D8C844-32E1-4A28-90CD-07A7DB6981C1}" type="parTrans" cxnId="{275A7F8A-AA55-44D8-B268-41BFA07A5250}">
      <dgm:prSet/>
      <dgm:spPr/>
      <dgm:t>
        <a:bodyPr/>
        <a:lstStyle/>
        <a:p>
          <a:endParaRPr lang="ru-RU"/>
        </a:p>
      </dgm:t>
    </dgm:pt>
    <dgm:pt modelId="{DECEA265-C87F-4EA1-8ADA-70878904CE0E}" type="sibTrans" cxnId="{275A7F8A-AA55-44D8-B268-41BFA07A5250}">
      <dgm:prSet/>
      <dgm:spPr/>
      <dgm:t>
        <a:bodyPr/>
        <a:lstStyle/>
        <a:p>
          <a:endParaRPr lang="ru-RU"/>
        </a:p>
      </dgm:t>
    </dgm:pt>
    <dgm:pt modelId="{E42F4C3F-3D5B-4B38-9D33-BBD518BFF177}">
      <dgm:prSet phldrT="[Текст]"/>
      <dgm:spPr/>
      <dgm:t>
        <a:bodyPr/>
        <a:lstStyle/>
        <a:p>
          <a:r>
            <a:rPr lang="ru-MO" dirty="0" err="1" smtClean="0">
              <a:solidFill>
                <a:schemeClr val="tx1"/>
              </a:solidFill>
              <a:latin typeface="Times New Roman" pitchFamily="18" charset="0"/>
              <a:cs typeface="Times New Roman" pitchFamily="18" charset="0"/>
            </a:rPr>
            <a:t>жеке</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адамдар</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стилі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арқылы басқару</a:t>
          </a:r>
          <a:endParaRPr lang="ru-RU" dirty="0">
            <a:solidFill>
              <a:schemeClr val="tx1"/>
            </a:solidFill>
            <a:latin typeface="Times New Roman" pitchFamily="18" charset="0"/>
            <a:cs typeface="Times New Roman" pitchFamily="18" charset="0"/>
          </a:endParaRPr>
        </a:p>
      </dgm:t>
    </dgm:pt>
    <dgm:pt modelId="{1E105C01-7749-4478-9D75-6F24C6E125A2}" type="parTrans" cxnId="{CC7BBE59-8956-4FE2-9CEA-68961174A510}">
      <dgm:prSet/>
      <dgm:spPr/>
      <dgm:t>
        <a:bodyPr/>
        <a:lstStyle/>
        <a:p>
          <a:endParaRPr lang="ru-RU"/>
        </a:p>
      </dgm:t>
    </dgm:pt>
    <dgm:pt modelId="{50CA2010-EBA9-49FF-B04B-E1E7AABF8F0F}" type="sibTrans" cxnId="{CC7BBE59-8956-4FE2-9CEA-68961174A510}">
      <dgm:prSet/>
      <dgm:spPr/>
      <dgm:t>
        <a:bodyPr/>
        <a:lstStyle/>
        <a:p>
          <a:endParaRPr lang="ru-RU"/>
        </a:p>
      </dgm:t>
    </dgm:pt>
    <dgm:pt modelId="{A6B2E6FA-C27D-4BB4-8194-08F0BFE9AA4F}" type="pres">
      <dgm:prSet presAssocID="{52F39A89-D7AD-4440-86E3-FBE8AAD8FFAA}" presName="diagram" presStyleCnt="0">
        <dgm:presLayoutVars>
          <dgm:dir/>
          <dgm:resizeHandles val="exact"/>
        </dgm:presLayoutVars>
      </dgm:prSet>
      <dgm:spPr/>
      <dgm:t>
        <a:bodyPr/>
        <a:lstStyle/>
        <a:p>
          <a:endParaRPr lang="ru-RU"/>
        </a:p>
      </dgm:t>
    </dgm:pt>
    <dgm:pt modelId="{9FA4FB8F-F4AF-497F-AD9E-79668EA30D3A}" type="pres">
      <dgm:prSet presAssocID="{61A154F4-8FC1-4F45-BC8D-854C14C8AFC7}" presName="arrow" presStyleLbl="node1" presStyleIdx="0" presStyleCnt="2">
        <dgm:presLayoutVars>
          <dgm:bulletEnabled val="1"/>
        </dgm:presLayoutVars>
      </dgm:prSet>
      <dgm:spPr/>
      <dgm:t>
        <a:bodyPr/>
        <a:lstStyle/>
        <a:p>
          <a:endParaRPr lang="ru-RU"/>
        </a:p>
      </dgm:t>
    </dgm:pt>
    <dgm:pt modelId="{6FF4B276-1095-4A37-BCED-1813A392B8D4}" type="pres">
      <dgm:prSet presAssocID="{E42F4C3F-3D5B-4B38-9D33-BBD518BFF177}" presName="arrow" presStyleLbl="node1" presStyleIdx="1" presStyleCnt="2">
        <dgm:presLayoutVars>
          <dgm:bulletEnabled val="1"/>
        </dgm:presLayoutVars>
      </dgm:prSet>
      <dgm:spPr/>
      <dgm:t>
        <a:bodyPr/>
        <a:lstStyle/>
        <a:p>
          <a:endParaRPr lang="ru-RU"/>
        </a:p>
      </dgm:t>
    </dgm:pt>
  </dgm:ptLst>
  <dgm:cxnLst>
    <dgm:cxn modelId="{B67FBB07-7982-4F8C-AB90-7ECEC7A107FA}" type="presOf" srcId="{E42F4C3F-3D5B-4B38-9D33-BBD518BFF177}" destId="{6FF4B276-1095-4A37-BCED-1813A392B8D4}" srcOrd="0" destOrd="0" presId="urn:microsoft.com/office/officeart/2005/8/layout/arrow5"/>
    <dgm:cxn modelId="{4BEA8F47-4F9C-4876-B96F-74BBDB4AF71F}" type="presOf" srcId="{61A154F4-8FC1-4F45-BC8D-854C14C8AFC7}" destId="{9FA4FB8F-F4AF-497F-AD9E-79668EA30D3A}" srcOrd="0" destOrd="0" presId="urn:microsoft.com/office/officeart/2005/8/layout/arrow5"/>
    <dgm:cxn modelId="{AFC5B973-6B37-4D82-A0CD-F4712915BCB4}" type="presOf" srcId="{52F39A89-D7AD-4440-86E3-FBE8AAD8FFAA}" destId="{A6B2E6FA-C27D-4BB4-8194-08F0BFE9AA4F}" srcOrd="0" destOrd="0" presId="urn:microsoft.com/office/officeart/2005/8/layout/arrow5"/>
    <dgm:cxn modelId="{275A7F8A-AA55-44D8-B268-41BFA07A5250}" srcId="{52F39A89-D7AD-4440-86E3-FBE8AAD8FFAA}" destId="{61A154F4-8FC1-4F45-BC8D-854C14C8AFC7}" srcOrd="0" destOrd="0" parTransId="{B4D8C844-32E1-4A28-90CD-07A7DB6981C1}" sibTransId="{DECEA265-C87F-4EA1-8ADA-70878904CE0E}"/>
    <dgm:cxn modelId="{CC7BBE59-8956-4FE2-9CEA-68961174A510}" srcId="{52F39A89-D7AD-4440-86E3-FBE8AAD8FFAA}" destId="{E42F4C3F-3D5B-4B38-9D33-BBD518BFF177}" srcOrd="1" destOrd="0" parTransId="{1E105C01-7749-4478-9D75-6F24C6E125A2}" sibTransId="{50CA2010-EBA9-49FF-B04B-E1E7AABF8F0F}"/>
    <dgm:cxn modelId="{7B549E8D-DD79-486E-A3D1-BB93463FDF84}" type="presParOf" srcId="{A6B2E6FA-C27D-4BB4-8194-08F0BFE9AA4F}" destId="{9FA4FB8F-F4AF-497F-AD9E-79668EA30D3A}" srcOrd="0" destOrd="0" presId="urn:microsoft.com/office/officeart/2005/8/layout/arrow5"/>
    <dgm:cxn modelId="{8D3112DA-C518-49D6-81E9-1555584E3C8D}" type="presParOf" srcId="{A6B2E6FA-C27D-4BB4-8194-08F0BFE9AA4F}" destId="{6FF4B276-1095-4A37-BCED-1813A392B8D4}"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DCBDCF1-B309-4954-84B2-641B87763069}"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ru-RU"/>
        </a:p>
      </dgm:t>
    </dgm:pt>
    <dgm:pt modelId="{E1D5A7E0-A6A1-4DD5-8BA5-99DD33681A53}">
      <dgm:prSet phldrT="[Текст]" custT="1"/>
      <dgm:spPr/>
      <dgm:t>
        <a:bodyPr/>
        <a:lstStyle/>
        <a:p>
          <a:r>
            <a:rPr lang="ru-MO" sz="1800" dirty="0" err="1" smtClean="0">
              <a:solidFill>
                <a:schemeClr val="tx1"/>
              </a:solidFill>
              <a:latin typeface="Times New Roman" pitchFamily="18" charset="0"/>
              <a:cs typeface="Times New Roman" pitchFamily="18" charset="0"/>
            </a:rPr>
            <a:t>Жұмыс талабына</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түсініктемелер </a:t>
          </a:r>
          <a:r>
            <a:rPr lang="ru-MO" sz="1800" dirty="0" smtClean="0">
              <a:solidFill>
                <a:schemeClr val="tx1"/>
              </a:solidFill>
              <a:latin typeface="Times New Roman" pitchFamily="18" charset="0"/>
              <a:cs typeface="Times New Roman" pitchFamily="18" charset="0"/>
            </a:rPr>
            <a:t>беру </a:t>
          </a:r>
          <a:r>
            <a:rPr lang="ru-MO" sz="1800" dirty="0" err="1" smtClean="0">
              <a:solidFill>
                <a:schemeClr val="tx1"/>
              </a:solidFill>
              <a:latin typeface="Times New Roman" pitchFamily="18" charset="0"/>
              <a:cs typeface="Times New Roman" pitchFamily="18" charset="0"/>
            </a:rPr>
            <a:t>әдістері дисфункционалды</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қайшылықты болдырмаудың алдын</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алуының бірден</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бір</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басқарудағы тиімді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әдісі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Мұнда әр бір</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қызметкердің және бөлімшеден қандай нәтіже күтілетіні түсіндіріледі.</a:t>
          </a:r>
          <a:endParaRPr lang="ru-RU" sz="1800" dirty="0">
            <a:solidFill>
              <a:schemeClr val="tx1"/>
            </a:solidFill>
            <a:latin typeface="Times New Roman" pitchFamily="18" charset="0"/>
            <a:cs typeface="Times New Roman" pitchFamily="18" charset="0"/>
          </a:endParaRPr>
        </a:p>
      </dgm:t>
    </dgm:pt>
    <dgm:pt modelId="{2361C5C7-C170-457D-9D77-ACF2819A00AE}" type="parTrans" cxnId="{C537B922-AC46-419C-8DF4-267F3D8121C4}">
      <dgm:prSet/>
      <dgm:spPr/>
      <dgm:t>
        <a:bodyPr/>
        <a:lstStyle/>
        <a:p>
          <a:endParaRPr lang="ru-RU"/>
        </a:p>
      </dgm:t>
    </dgm:pt>
    <dgm:pt modelId="{4B1B6C09-B639-4785-8508-767A3CDF22A7}" type="sibTrans" cxnId="{C537B922-AC46-419C-8DF4-267F3D8121C4}">
      <dgm:prSet/>
      <dgm:spPr/>
      <dgm:t>
        <a:bodyPr/>
        <a:lstStyle/>
        <a:p>
          <a:endParaRPr lang="ru-RU"/>
        </a:p>
      </dgm:t>
    </dgm:pt>
    <dgm:pt modelId="{9138F3A9-6BA7-4B4D-AC09-376061B9FBFE}">
      <dgm:prSet phldrT="[Текст]"/>
      <dgm:spPr/>
      <dgm:t>
        <a:bodyPr/>
        <a:lstStyle/>
        <a:p>
          <a:r>
            <a:rPr lang="ru-MO" dirty="0" err="1" smtClean="0">
              <a:solidFill>
                <a:schemeClr val="tx1"/>
              </a:solidFill>
              <a:latin typeface="Times New Roman" pitchFamily="18" charset="0"/>
              <a:cs typeface="Times New Roman" pitchFamily="18" charset="0"/>
            </a:rPr>
            <a:t>Координациялық және интеграциялық механизмдерді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қолдану әдістері өте кең механизмі</a:t>
          </a:r>
          <a:r>
            <a:rPr lang="ru-MO" dirty="0" smtClean="0">
              <a:solidFill>
                <a:schemeClr val="tx1"/>
              </a:solidFill>
              <a:latin typeface="Times New Roman" pitchFamily="18" charset="0"/>
              <a:cs typeface="Times New Roman" pitchFamily="18" charset="0"/>
            </a:rPr>
            <a:t> – команда </a:t>
          </a:r>
          <a:r>
            <a:rPr lang="ru-MO" dirty="0" err="1" smtClean="0">
              <a:solidFill>
                <a:schemeClr val="tx1"/>
              </a:solidFill>
              <a:latin typeface="Times New Roman" pitchFamily="18" charset="0"/>
              <a:cs typeface="Times New Roman" pitchFamily="18" charset="0"/>
            </a:rPr>
            <a:t>тізбегі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өкілеттіктер иерархиясы</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адамдардың қарымқатынастарын қалыптастырады</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Мысалы</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екі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немесе</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одан</a:t>
          </a:r>
          <a:r>
            <a:rPr lang="ru-MO" dirty="0" smtClean="0">
              <a:solidFill>
                <a:schemeClr val="tx1"/>
              </a:solidFill>
              <a:latin typeface="Times New Roman" pitchFamily="18" charset="0"/>
              <a:cs typeface="Times New Roman" pitchFamily="18" charset="0"/>
            </a:rPr>
            <a:t> да </a:t>
          </a:r>
          <a:r>
            <a:rPr lang="ru-MO" dirty="0" err="1" smtClean="0">
              <a:solidFill>
                <a:schemeClr val="tx1"/>
              </a:solidFill>
              <a:latin typeface="Times New Roman" pitchFamily="18" charset="0"/>
              <a:cs typeface="Times New Roman" pitchFamily="18" charset="0"/>
            </a:rPr>
            <a:t>көп бағыныштылар бір</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сұрақты шешу</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барысында</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көз қарастарында таластар</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тудырса</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ортақ басшы</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шешім</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қабылдау арқылы қайшылықты болдырмауға тырысады</a:t>
          </a:r>
          <a:r>
            <a:rPr lang="ru-MO" dirty="0" smtClean="0">
              <a:solidFill>
                <a:schemeClr val="tx1"/>
              </a:solidFill>
              <a:latin typeface="Times New Roman" pitchFamily="18" charset="0"/>
              <a:cs typeface="Times New Roman" pitchFamily="18" charset="0"/>
            </a:rPr>
            <a:t>.</a:t>
          </a:r>
          <a:endParaRPr lang="ru-RU" dirty="0">
            <a:solidFill>
              <a:schemeClr val="tx1"/>
            </a:solidFill>
            <a:latin typeface="Times New Roman" pitchFamily="18" charset="0"/>
            <a:cs typeface="Times New Roman" pitchFamily="18" charset="0"/>
          </a:endParaRPr>
        </a:p>
      </dgm:t>
    </dgm:pt>
    <dgm:pt modelId="{A120F0A3-1612-4A62-BD30-F58EBA9FEE44}" type="parTrans" cxnId="{C42A77EF-E729-4C40-B187-57401E4ED5E8}">
      <dgm:prSet/>
      <dgm:spPr/>
      <dgm:t>
        <a:bodyPr/>
        <a:lstStyle/>
        <a:p>
          <a:endParaRPr lang="ru-RU"/>
        </a:p>
      </dgm:t>
    </dgm:pt>
    <dgm:pt modelId="{BF378715-9C18-445F-94C8-D62A4E3F3DB0}" type="sibTrans" cxnId="{C42A77EF-E729-4C40-B187-57401E4ED5E8}">
      <dgm:prSet/>
      <dgm:spPr/>
      <dgm:t>
        <a:bodyPr/>
        <a:lstStyle/>
        <a:p>
          <a:endParaRPr lang="ru-RU"/>
        </a:p>
      </dgm:t>
    </dgm:pt>
    <dgm:pt modelId="{6A9829A7-FB22-4866-B056-93C09B168886}">
      <dgm:prSet phldrT="[Текст]" custT="1"/>
      <dgm:spPr/>
      <dgm:t>
        <a:bodyPr/>
        <a:lstStyle/>
        <a:p>
          <a:r>
            <a:rPr lang="ru-MO" sz="1800" dirty="0" err="1" smtClean="0">
              <a:solidFill>
                <a:schemeClr val="tx1"/>
              </a:solidFill>
              <a:latin typeface="Times New Roman" pitchFamily="18" charset="0"/>
              <a:cs typeface="Times New Roman" pitchFamily="18" charset="0"/>
            </a:rPr>
            <a:t>Жалпы</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ұйымдық кешенді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мақсаттарды орнықтыру әдістері.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Мақсаттардың тиімді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түрде іс</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жүзінде асырылуы</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үшін бір</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немесе</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бірнеше</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қызметкерлердің бөлімшелер </a:t>
          </a:r>
          <a:r>
            <a:rPr lang="ru-MO" sz="1800" dirty="0" smtClean="0">
              <a:solidFill>
                <a:schemeClr val="tx1"/>
              </a:solidFill>
              <a:latin typeface="Times New Roman" pitchFamily="18" charset="0"/>
              <a:cs typeface="Times New Roman" pitchFamily="18" charset="0"/>
            </a:rPr>
            <a:t>мен </a:t>
          </a:r>
          <a:r>
            <a:rPr lang="ru-MO" sz="1800" dirty="0" err="1" smtClean="0">
              <a:solidFill>
                <a:schemeClr val="tx1"/>
              </a:solidFill>
              <a:latin typeface="Times New Roman" pitchFamily="18" charset="0"/>
              <a:cs typeface="Times New Roman" pitchFamily="18" charset="0"/>
            </a:rPr>
            <a:t>топтардың бірігуі</a:t>
          </a:r>
          <a:r>
            <a:rPr lang="ru-MO" sz="1800" dirty="0" smtClean="0">
              <a:solidFill>
                <a:schemeClr val="tx1"/>
              </a:solidFill>
              <a:latin typeface="Times New Roman" pitchFamily="18" charset="0"/>
              <a:cs typeface="Times New Roman" pitchFamily="18" charset="0"/>
            </a:rPr>
            <a:t> </a:t>
          </a:r>
          <a:r>
            <a:rPr lang="ru-MO" sz="1800" dirty="0" err="1" smtClean="0">
              <a:solidFill>
                <a:schemeClr val="tx1"/>
              </a:solidFill>
              <a:latin typeface="Times New Roman" pitchFamily="18" charset="0"/>
              <a:cs typeface="Times New Roman" pitchFamily="18" charset="0"/>
            </a:rPr>
            <a:t>қажет</a:t>
          </a:r>
          <a:r>
            <a:rPr lang="ru-MO" sz="1800" dirty="0" smtClean="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dgm:t>
    </dgm:pt>
    <dgm:pt modelId="{FC8EA12B-3026-43BA-A018-252810D37401}" type="parTrans" cxnId="{F46B85FF-E47E-4088-8954-B02C27D0406F}">
      <dgm:prSet/>
      <dgm:spPr/>
      <dgm:t>
        <a:bodyPr/>
        <a:lstStyle/>
        <a:p>
          <a:endParaRPr lang="ru-RU"/>
        </a:p>
      </dgm:t>
    </dgm:pt>
    <dgm:pt modelId="{506C50DB-54C9-4890-BCE7-7E8E71D598EC}" type="sibTrans" cxnId="{F46B85FF-E47E-4088-8954-B02C27D0406F}">
      <dgm:prSet/>
      <dgm:spPr/>
      <dgm:t>
        <a:bodyPr/>
        <a:lstStyle/>
        <a:p>
          <a:endParaRPr lang="ru-RU"/>
        </a:p>
      </dgm:t>
    </dgm:pt>
    <dgm:pt modelId="{EFE9284A-34D6-4AD9-8883-2A05052DDF88}">
      <dgm:prSet phldrT="[Текст]" custT="1"/>
      <dgm:spPr/>
      <dgm:t>
        <a:bodyPr/>
        <a:lstStyle/>
        <a:p>
          <a:r>
            <a:rPr lang="ru-MO" sz="2000" dirty="0" err="1" smtClean="0">
              <a:solidFill>
                <a:schemeClr val="tx1"/>
              </a:solidFill>
              <a:latin typeface="Times New Roman" pitchFamily="18" charset="0"/>
              <a:cs typeface="Times New Roman" pitchFamily="18" charset="0"/>
            </a:rPr>
            <a:t>Марапаттау</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жүйелерін қолдану әдістері.</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Адамдардың қылықтарына, іс-әрекеттеріне марапаттау</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әдістері арқылы әсер ету</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қайшылықтарды басқару әдісі ретінде</a:t>
          </a:r>
          <a:r>
            <a:rPr lang="ru-MO" sz="2000" dirty="0" smtClean="0">
              <a:solidFill>
                <a:schemeClr val="tx1"/>
              </a:solidFill>
              <a:latin typeface="Times New Roman" pitchFamily="18" charset="0"/>
              <a:cs typeface="Times New Roman" pitchFamily="18" charset="0"/>
            </a:rPr>
            <a:t> </a:t>
          </a:r>
          <a:r>
            <a:rPr lang="ru-MO" sz="2000" dirty="0" err="1" smtClean="0">
              <a:solidFill>
                <a:schemeClr val="tx1"/>
              </a:solidFill>
              <a:latin typeface="Times New Roman" pitchFamily="18" charset="0"/>
              <a:cs typeface="Times New Roman" pitchFamily="18" charset="0"/>
            </a:rPr>
            <a:t>қарастырылады.</a:t>
          </a:r>
          <a:endParaRPr lang="ru-RU" sz="2000" dirty="0">
            <a:solidFill>
              <a:schemeClr val="tx1"/>
            </a:solidFill>
            <a:latin typeface="Times New Roman" pitchFamily="18" charset="0"/>
            <a:cs typeface="Times New Roman" pitchFamily="18" charset="0"/>
          </a:endParaRPr>
        </a:p>
      </dgm:t>
    </dgm:pt>
    <dgm:pt modelId="{7958B0C4-DA7D-42D0-95C9-A966DFC351E6}" type="parTrans" cxnId="{4EA6F011-3253-4D1D-B876-0C247D2F7071}">
      <dgm:prSet/>
      <dgm:spPr/>
      <dgm:t>
        <a:bodyPr/>
        <a:lstStyle/>
        <a:p>
          <a:endParaRPr lang="ru-RU"/>
        </a:p>
      </dgm:t>
    </dgm:pt>
    <dgm:pt modelId="{F041F2B3-7324-4737-945F-F8EBC7737B74}" type="sibTrans" cxnId="{4EA6F011-3253-4D1D-B876-0C247D2F7071}">
      <dgm:prSet/>
      <dgm:spPr/>
      <dgm:t>
        <a:bodyPr/>
        <a:lstStyle/>
        <a:p>
          <a:endParaRPr lang="ru-RU"/>
        </a:p>
      </dgm:t>
    </dgm:pt>
    <dgm:pt modelId="{BB0CE079-2250-4F71-83BF-E760636B579B}" type="pres">
      <dgm:prSet presAssocID="{3DCBDCF1-B309-4954-84B2-641B87763069}" presName="diagram" presStyleCnt="0">
        <dgm:presLayoutVars>
          <dgm:dir/>
          <dgm:resizeHandles val="exact"/>
        </dgm:presLayoutVars>
      </dgm:prSet>
      <dgm:spPr/>
      <dgm:t>
        <a:bodyPr/>
        <a:lstStyle/>
        <a:p>
          <a:endParaRPr lang="ru-RU"/>
        </a:p>
      </dgm:t>
    </dgm:pt>
    <dgm:pt modelId="{29585A2D-8F17-40FF-9DEA-F16D829507CB}" type="pres">
      <dgm:prSet presAssocID="{E1D5A7E0-A6A1-4DD5-8BA5-99DD33681A53}" presName="node" presStyleLbl="node1" presStyleIdx="0" presStyleCnt="4" custScaleX="129469" custScaleY="117787" custLinFactNeighborX="-4382" custLinFactNeighborY="-14">
        <dgm:presLayoutVars>
          <dgm:bulletEnabled val="1"/>
        </dgm:presLayoutVars>
      </dgm:prSet>
      <dgm:spPr/>
      <dgm:t>
        <a:bodyPr/>
        <a:lstStyle/>
        <a:p>
          <a:endParaRPr lang="ru-RU"/>
        </a:p>
      </dgm:t>
    </dgm:pt>
    <dgm:pt modelId="{CAA9119D-F758-43B1-8EDE-FCCCA2F645B2}" type="pres">
      <dgm:prSet presAssocID="{4B1B6C09-B639-4785-8508-767A3CDF22A7}" presName="sibTrans" presStyleCnt="0"/>
      <dgm:spPr/>
    </dgm:pt>
    <dgm:pt modelId="{B351D12F-7DAF-4A73-9595-D5AA646C8EBD}" type="pres">
      <dgm:prSet presAssocID="{9138F3A9-6BA7-4B4D-AC09-376061B9FBFE}" presName="node" presStyleLbl="node1" presStyleIdx="1" presStyleCnt="4" custScaleX="126182" custScaleY="122787">
        <dgm:presLayoutVars>
          <dgm:bulletEnabled val="1"/>
        </dgm:presLayoutVars>
      </dgm:prSet>
      <dgm:spPr/>
      <dgm:t>
        <a:bodyPr/>
        <a:lstStyle/>
        <a:p>
          <a:endParaRPr lang="ru-RU"/>
        </a:p>
      </dgm:t>
    </dgm:pt>
    <dgm:pt modelId="{6FE024BC-E6F1-4B7B-9261-5F877DCF556B}" type="pres">
      <dgm:prSet presAssocID="{BF378715-9C18-445F-94C8-D62A4E3F3DB0}" presName="sibTrans" presStyleCnt="0"/>
      <dgm:spPr/>
    </dgm:pt>
    <dgm:pt modelId="{50ADCBF8-E2E2-4A10-A4DD-31647D0A5BDD}" type="pres">
      <dgm:prSet presAssocID="{6A9829A7-FB22-4866-B056-93C09B168886}" presName="node" presStyleLbl="node1" presStyleIdx="2" presStyleCnt="4" custScaleX="128798" custScaleY="115534" custLinFactNeighborX="-9030" custLinFactNeighborY="-2676">
        <dgm:presLayoutVars>
          <dgm:bulletEnabled val="1"/>
        </dgm:presLayoutVars>
      </dgm:prSet>
      <dgm:spPr/>
      <dgm:t>
        <a:bodyPr/>
        <a:lstStyle/>
        <a:p>
          <a:endParaRPr lang="ru-RU"/>
        </a:p>
      </dgm:t>
    </dgm:pt>
    <dgm:pt modelId="{C4E9619F-15CD-4E1A-93E6-94E22E9AA404}" type="pres">
      <dgm:prSet presAssocID="{506C50DB-54C9-4890-BCE7-7E8E71D598EC}" presName="sibTrans" presStyleCnt="0"/>
      <dgm:spPr/>
    </dgm:pt>
    <dgm:pt modelId="{C4CE1648-DCAC-4D99-8C5E-DC26B48AB4E9}" type="pres">
      <dgm:prSet presAssocID="{EFE9284A-34D6-4AD9-8883-2A05052DDF88}" presName="node" presStyleLbl="node1" presStyleIdx="3" presStyleCnt="4" custScaleX="119995" custScaleY="113472">
        <dgm:presLayoutVars>
          <dgm:bulletEnabled val="1"/>
        </dgm:presLayoutVars>
      </dgm:prSet>
      <dgm:spPr/>
      <dgm:t>
        <a:bodyPr/>
        <a:lstStyle/>
        <a:p>
          <a:endParaRPr lang="ru-RU"/>
        </a:p>
      </dgm:t>
    </dgm:pt>
  </dgm:ptLst>
  <dgm:cxnLst>
    <dgm:cxn modelId="{4EA6F011-3253-4D1D-B876-0C247D2F7071}" srcId="{3DCBDCF1-B309-4954-84B2-641B87763069}" destId="{EFE9284A-34D6-4AD9-8883-2A05052DDF88}" srcOrd="3" destOrd="0" parTransId="{7958B0C4-DA7D-42D0-95C9-A966DFC351E6}" sibTransId="{F041F2B3-7324-4737-945F-F8EBC7737B74}"/>
    <dgm:cxn modelId="{A2539EAF-C93A-41AC-93C4-1236E3388510}" type="presOf" srcId="{3DCBDCF1-B309-4954-84B2-641B87763069}" destId="{BB0CE079-2250-4F71-83BF-E760636B579B}" srcOrd="0" destOrd="0" presId="urn:microsoft.com/office/officeart/2005/8/layout/default#2"/>
    <dgm:cxn modelId="{F46B85FF-E47E-4088-8954-B02C27D0406F}" srcId="{3DCBDCF1-B309-4954-84B2-641B87763069}" destId="{6A9829A7-FB22-4866-B056-93C09B168886}" srcOrd="2" destOrd="0" parTransId="{FC8EA12B-3026-43BA-A018-252810D37401}" sibTransId="{506C50DB-54C9-4890-BCE7-7E8E71D598EC}"/>
    <dgm:cxn modelId="{B18E2851-8CDC-44E0-90E9-AADFEB4B44F7}" type="presOf" srcId="{EFE9284A-34D6-4AD9-8883-2A05052DDF88}" destId="{C4CE1648-DCAC-4D99-8C5E-DC26B48AB4E9}" srcOrd="0" destOrd="0" presId="urn:microsoft.com/office/officeart/2005/8/layout/default#2"/>
    <dgm:cxn modelId="{C42A77EF-E729-4C40-B187-57401E4ED5E8}" srcId="{3DCBDCF1-B309-4954-84B2-641B87763069}" destId="{9138F3A9-6BA7-4B4D-AC09-376061B9FBFE}" srcOrd="1" destOrd="0" parTransId="{A120F0A3-1612-4A62-BD30-F58EBA9FEE44}" sibTransId="{BF378715-9C18-445F-94C8-D62A4E3F3DB0}"/>
    <dgm:cxn modelId="{950B25AB-EDDF-450D-8092-8FC7270A59A8}" type="presOf" srcId="{6A9829A7-FB22-4866-B056-93C09B168886}" destId="{50ADCBF8-E2E2-4A10-A4DD-31647D0A5BDD}" srcOrd="0" destOrd="0" presId="urn:microsoft.com/office/officeart/2005/8/layout/default#2"/>
    <dgm:cxn modelId="{1726DDF3-AC89-484E-B429-309F95727D7B}" type="presOf" srcId="{9138F3A9-6BA7-4B4D-AC09-376061B9FBFE}" destId="{B351D12F-7DAF-4A73-9595-D5AA646C8EBD}" srcOrd="0" destOrd="0" presId="urn:microsoft.com/office/officeart/2005/8/layout/default#2"/>
    <dgm:cxn modelId="{78D9BBC1-9376-4E8B-A969-3B66B5A5C0EF}" type="presOf" srcId="{E1D5A7E0-A6A1-4DD5-8BA5-99DD33681A53}" destId="{29585A2D-8F17-40FF-9DEA-F16D829507CB}" srcOrd="0" destOrd="0" presId="urn:microsoft.com/office/officeart/2005/8/layout/default#2"/>
    <dgm:cxn modelId="{C537B922-AC46-419C-8DF4-267F3D8121C4}" srcId="{3DCBDCF1-B309-4954-84B2-641B87763069}" destId="{E1D5A7E0-A6A1-4DD5-8BA5-99DD33681A53}" srcOrd="0" destOrd="0" parTransId="{2361C5C7-C170-457D-9D77-ACF2819A00AE}" sibTransId="{4B1B6C09-B639-4785-8508-767A3CDF22A7}"/>
    <dgm:cxn modelId="{1FC7BFB7-4652-418D-A278-19FC54952A31}" type="presParOf" srcId="{BB0CE079-2250-4F71-83BF-E760636B579B}" destId="{29585A2D-8F17-40FF-9DEA-F16D829507CB}" srcOrd="0" destOrd="0" presId="urn:microsoft.com/office/officeart/2005/8/layout/default#2"/>
    <dgm:cxn modelId="{0D1AB09C-AE05-4348-AAC9-15CEBBB5996A}" type="presParOf" srcId="{BB0CE079-2250-4F71-83BF-E760636B579B}" destId="{CAA9119D-F758-43B1-8EDE-FCCCA2F645B2}" srcOrd="1" destOrd="0" presId="urn:microsoft.com/office/officeart/2005/8/layout/default#2"/>
    <dgm:cxn modelId="{93D5CE13-15A5-4240-9A06-F5698365CCD1}" type="presParOf" srcId="{BB0CE079-2250-4F71-83BF-E760636B579B}" destId="{B351D12F-7DAF-4A73-9595-D5AA646C8EBD}" srcOrd="2" destOrd="0" presId="urn:microsoft.com/office/officeart/2005/8/layout/default#2"/>
    <dgm:cxn modelId="{54D5C3D3-75EE-467E-9D77-E9B58D78C473}" type="presParOf" srcId="{BB0CE079-2250-4F71-83BF-E760636B579B}" destId="{6FE024BC-E6F1-4B7B-9261-5F877DCF556B}" srcOrd="3" destOrd="0" presId="urn:microsoft.com/office/officeart/2005/8/layout/default#2"/>
    <dgm:cxn modelId="{F5C79B2C-6327-4CEB-998D-1460C9163F67}" type="presParOf" srcId="{BB0CE079-2250-4F71-83BF-E760636B579B}" destId="{50ADCBF8-E2E2-4A10-A4DD-31647D0A5BDD}" srcOrd="4" destOrd="0" presId="urn:microsoft.com/office/officeart/2005/8/layout/default#2"/>
    <dgm:cxn modelId="{9ECDE917-08B1-4B3B-AEB9-0A0EEAEB9B05}" type="presParOf" srcId="{BB0CE079-2250-4F71-83BF-E760636B579B}" destId="{C4E9619F-15CD-4E1A-93E6-94E22E9AA404}" srcOrd="5" destOrd="0" presId="urn:microsoft.com/office/officeart/2005/8/layout/default#2"/>
    <dgm:cxn modelId="{B54BB440-7279-4107-A407-28F77824BA33}" type="presParOf" srcId="{BB0CE079-2250-4F71-83BF-E760636B579B}" destId="{C4CE1648-DCAC-4D99-8C5E-DC26B48AB4E9}" srcOrd="6"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872AF48-6438-42BF-9AA7-102BCF85A6FE}" type="doc">
      <dgm:prSet loTypeId="urn:microsoft.com/office/officeart/2005/8/layout/default#3" loCatId="list" qsTypeId="urn:microsoft.com/office/officeart/2005/8/quickstyle/simple1" qsCatId="simple" csTypeId="urn:microsoft.com/office/officeart/2005/8/colors/accent1_2" csCatId="accent1" phldr="1"/>
      <dgm:spPr/>
      <dgm:t>
        <a:bodyPr/>
        <a:lstStyle/>
        <a:p>
          <a:endParaRPr lang="ru-RU"/>
        </a:p>
      </dgm:t>
    </dgm:pt>
    <dgm:pt modelId="{94F67D89-B96F-442E-87EC-8FB1821A85FF}">
      <dgm:prSet phldrT="[Текст]" custT="1"/>
      <dgm:spPr/>
      <dgm:t>
        <a:bodyPr/>
        <a:lstStyle/>
        <a:p>
          <a:r>
            <a:rPr lang="ru-MO" sz="2800" dirty="0" err="1" smtClean="0">
              <a:solidFill>
                <a:schemeClr val="tx1"/>
              </a:solidFill>
              <a:latin typeface="Times New Roman" pitchFamily="18" charset="0"/>
              <a:cs typeface="Times New Roman" pitchFamily="18" charset="0"/>
            </a:rPr>
            <a:t>алыстау</a:t>
          </a:r>
          <a:endParaRPr lang="ru-RU" sz="2800" dirty="0">
            <a:solidFill>
              <a:schemeClr val="tx1"/>
            </a:solidFill>
            <a:latin typeface="Times New Roman" pitchFamily="18" charset="0"/>
            <a:cs typeface="Times New Roman" pitchFamily="18" charset="0"/>
          </a:endParaRPr>
        </a:p>
      </dgm:t>
    </dgm:pt>
    <dgm:pt modelId="{CDD34FA4-91D1-48BA-B861-B52A4BFEAA37}" type="parTrans" cxnId="{67368D2B-D55A-4B4E-A571-A8AA604AC4F9}">
      <dgm:prSet/>
      <dgm:spPr/>
      <dgm:t>
        <a:bodyPr/>
        <a:lstStyle/>
        <a:p>
          <a:endParaRPr lang="ru-RU"/>
        </a:p>
      </dgm:t>
    </dgm:pt>
    <dgm:pt modelId="{3F13B0FD-C0F7-4165-8AAB-74D31DEE6CC2}" type="sibTrans" cxnId="{67368D2B-D55A-4B4E-A571-A8AA604AC4F9}">
      <dgm:prSet/>
      <dgm:spPr/>
      <dgm:t>
        <a:bodyPr/>
        <a:lstStyle/>
        <a:p>
          <a:endParaRPr lang="ru-RU"/>
        </a:p>
      </dgm:t>
    </dgm:pt>
    <dgm:pt modelId="{0271B10F-516D-4C22-8E0D-6F285AFDA655}">
      <dgm:prSet phldrT="[Текст]"/>
      <dgm:spPr/>
      <dgm:t>
        <a:bodyPr/>
        <a:lstStyle/>
        <a:p>
          <a:r>
            <a:rPr lang="ru-MO" dirty="0" smtClean="0">
              <a:solidFill>
                <a:schemeClr val="tx1"/>
              </a:solidFill>
              <a:latin typeface="Times New Roman" pitchFamily="18" charset="0"/>
              <a:cs typeface="Times New Roman" pitchFamily="18" charset="0"/>
            </a:rPr>
            <a:t>«ж</a:t>
          </a:r>
          <a:r>
            <a:rPr lang="ru-RU" dirty="0" err="1" smtClean="0">
              <a:solidFill>
                <a:schemeClr val="tx1"/>
              </a:solidFill>
              <a:latin typeface="Times New Roman" pitchFamily="18" charset="0"/>
              <a:cs typeface="Times New Roman" pitchFamily="18" charset="0"/>
            </a:rPr>
            <a:t>уып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шаю</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бұл әдіс ренжісуге</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тұрмайды деген</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сендірумен</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негізделеді</a:t>
          </a:r>
          <a:endParaRPr lang="ru-RU" dirty="0">
            <a:solidFill>
              <a:schemeClr val="tx1"/>
            </a:solidFill>
            <a:latin typeface="Times New Roman" pitchFamily="18" charset="0"/>
            <a:cs typeface="Times New Roman" pitchFamily="18" charset="0"/>
          </a:endParaRPr>
        </a:p>
      </dgm:t>
    </dgm:pt>
    <dgm:pt modelId="{5F612E54-C09C-4F4F-9ACE-382E76D329B6}" type="parTrans" cxnId="{639E98A8-BD15-40F5-9CAB-4B1D43AB08BD}">
      <dgm:prSet/>
      <dgm:spPr/>
      <dgm:t>
        <a:bodyPr/>
        <a:lstStyle/>
        <a:p>
          <a:endParaRPr lang="ru-RU"/>
        </a:p>
      </dgm:t>
    </dgm:pt>
    <dgm:pt modelId="{F38AD622-FF8A-46BC-9862-1DE4F5B779FD}" type="sibTrans" cxnId="{639E98A8-BD15-40F5-9CAB-4B1D43AB08BD}">
      <dgm:prSet/>
      <dgm:spPr/>
      <dgm:t>
        <a:bodyPr/>
        <a:lstStyle/>
        <a:p>
          <a:endParaRPr lang="ru-RU"/>
        </a:p>
      </dgm:t>
    </dgm:pt>
    <dgm:pt modelId="{2D14EC37-8B2B-495D-9507-20E5426C0DCE}">
      <dgm:prSet phldrT="[Текст]" custT="1"/>
      <dgm:spPr/>
      <dgm:t>
        <a:bodyPr/>
        <a:lstStyle/>
        <a:p>
          <a:r>
            <a:rPr lang="ru-MO" sz="2800" dirty="0" err="1" smtClean="0">
              <a:solidFill>
                <a:schemeClr val="tx1"/>
              </a:solidFill>
              <a:latin typeface="Times New Roman" pitchFamily="18" charset="0"/>
              <a:cs typeface="Times New Roman" pitchFamily="18" charset="0"/>
            </a:rPr>
            <a:t>еріксіз</a:t>
          </a:r>
          <a:r>
            <a:rPr lang="ru-MO" sz="2800" dirty="0" smtClean="0">
              <a:solidFill>
                <a:schemeClr val="tx1"/>
              </a:solidFill>
              <a:latin typeface="Times New Roman" pitchFamily="18" charset="0"/>
              <a:cs typeface="Times New Roman" pitchFamily="18" charset="0"/>
            </a:rPr>
            <a:t> </a:t>
          </a:r>
          <a:r>
            <a:rPr lang="ru-MO" sz="2800" dirty="0" err="1" smtClean="0">
              <a:solidFill>
                <a:schemeClr val="tx1"/>
              </a:solidFill>
              <a:latin typeface="Times New Roman" pitchFamily="18" charset="0"/>
              <a:cs typeface="Times New Roman" pitchFamily="18" charset="0"/>
            </a:rPr>
            <a:t>көндіру</a:t>
          </a:r>
          <a:endParaRPr lang="ru-RU" sz="2800" dirty="0">
            <a:solidFill>
              <a:schemeClr val="tx1"/>
            </a:solidFill>
            <a:latin typeface="Times New Roman" pitchFamily="18" charset="0"/>
            <a:cs typeface="Times New Roman" pitchFamily="18" charset="0"/>
          </a:endParaRPr>
        </a:p>
      </dgm:t>
    </dgm:pt>
    <dgm:pt modelId="{29D94849-6D66-4C8E-8BB7-06B693FA0D58}" type="parTrans" cxnId="{A3DAE629-11F4-44EF-B9E8-7E7B96D1730C}">
      <dgm:prSet/>
      <dgm:spPr/>
      <dgm:t>
        <a:bodyPr/>
        <a:lstStyle/>
        <a:p>
          <a:endParaRPr lang="ru-RU"/>
        </a:p>
      </dgm:t>
    </dgm:pt>
    <dgm:pt modelId="{29F61209-F534-4FA4-9F7B-5E4851BFA42F}" type="sibTrans" cxnId="{A3DAE629-11F4-44EF-B9E8-7E7B96D1730C}">
      <dgm:prSet/>
      <dgm:spPr/>
      <dgm:t>
        <a:bodyPr/>
        <a:lstStyle/>
        <a:p>
          <a:endParaRPr lang="ru-RU"/>
        </a:p>
      </dgm:t>
    </dgm:pt>
    <dgm:pt modelId="{CB57C3C3-A5BA-4D04-A746-8797990DCF0F}">
      <dgm:prSet phldrT="[Текст]" custT="1"/>
      <dgm:spPr/>
      <dgm:t>
        <a:bodyPr/>
        <a:lstStyle/>
        <a:p>
          <a:r>
            <a:rPr lang="ru-MO" sz="2800" dirty="0" err="1" smtClean="0">
              <a:solidFill>
                <a:schemeClr val="tx1"/>
              </a:solidFill>
              <a:latin typeface="Times New Roman" pitchFamily="18" charset="0"/>
              <a:cs typeface="Times New Roman" pitchFamily="18" charset="0"/>
            </a:rPr>
            <a:t>келісімге</a:t>
          </a:r>
          <a:r>
            <a:rPr lang="ru-MO" sz="2800" dirty="0" smtClean="0">
              <a:solidFill>
                <a:schemeClr val="tx1"/>
              </a:solidFill>
              <a:latin typeface="Times New Roman" pitchFamily="18" charset="0"/>
              <a:cs typeface="Times New Roman" pitchFamily="18" charset="0"/>
            </a:rPr>
            <a:t> </a:t>
          </a:r>
          <a:r>
            <a:rPr lang="ru-MO" sz="2800" dirty="0" err="1" smtClean="0">
              <a:solidFill>
                <a:schemeClr val="tx1"/>
              </a:solidFill>
              <a:latin typeface="Times New Roman" pitchFamily="18" charset="0"/>
              <a:cs typeface="Times New Roman" pitchFamily="18" charset="0"/>
            </a:rPr>
            <a:t>келу</a:t>
          </a:r>
          <a:r>
            <a:rPr lang="ru-MO" sz="2800" dirty="0" smtClean="0">
              <a:solidFill>
                <a:schemeClr val="tx1"/>
              </a:solidFill>
              <a:latin typeface="Times New Roman" pitchFamily="18" charset="0"/>
              <a:cs typeface="Times New Roman" pitchFamily="18" charset="0"/>
            </a:rPr>
            <a:t> /компромисс/</a:t>
          </a:r>
          <a:endParaRPr lang="ru-RU" sz="2800" dirty="0">
            <a:solidFill>
              <a:schemeClr val="tx1"/>
            </a:solidFill>
            <a:latin typeface="Times New Roman" pitchFamily="18" charset="0"/>
            <a:cs typeface="Times New Roman" pitchFamily="18" charset="0"/>
          </a:endParaRPr>
        </a:p>
      </dgm:t>
    </dgm:pt>
    <dgm:pt modelId="{6AC733D2-633C-46F8-B73C-FE56560AA1EE}" type="parTrans" cxnId="{2DA6F26C-0977-4C17-985C-1296168EFBF5}">
      <dgm:prSet/>
      <dgm:spPr/>
      <dgm:t>
        <a:bodyPr/>
        <a:lstStyle/>
        <a:p>
          <a:endParaRPr lang="ru-RU"/>
        </a:p>
      </dgm:t>
    </dgm:pt>
    <dgm:pt modelId="{B5E39DBB-0CA9-4D5C-A210-00A99020FC7A}" type="sibTrans" cxnId="{2DA6F26C-0977-4C17-985C-1296168EFBF5}">
      <dgm:prSet/>
      <dgm:spPr/>
      <dgm:t>
        <a:bodyPr/>
        <a:lstStyle/>
        <a:p>
          <a:endParaRPr lang="ru-RU"/>
        </a:p>
      </dgm:t>
    </dgm:pt>
    <dgm:pt modelId="{B06257D7-98AE-4FF7-89AE-A0E0DB3DE95A}">
      <dgm:prSet phldrT="[Текст]"/>
      <dgm:spPr/>
      <dgm:t>
        <a:bodyPr/>
        <a:lstStyle/>
        <a:p>
          <a:r>
            <a:rPr lang="ru-MO" dirty="0" err="1" smtClean="0">
              <a:solidFill>
                <a:schemeClr val="tx1"/>
              </a:solidFill>
              <a:latin typeface="Times New Roman" pitchFamily="18" charset="0"/>
              <a:cs typeface="Times New Roman" pitchFamily="18" charset="0"/>
            </a:rPr>
            <a:t>мәселені шешу</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яғни екі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жаққа </a:t>
          </a:r>
          <a:r>
            <a:rPr lang="ru-MO" dirty="0" smtClean="0">
              <a:solidFill>
                <a:schemeClr val="tx1"/>
              </a:solidFill>
              <a:latin typeface="Times New Roman" pitchFamily="18" charset="0"/>
              <a:cs typeface="Times New Roman" pitchFamily="18" charset="0"/>
            </a:rPr>
            <a:t>да </a:t>
          </a:r>
          <a:r>
            <a:rPr lang="ru-MO" dirty="0" err="1" smtClean="0">
              <a:solidFill>
                <a:schemeClr val="tx1"/>
              </a:solidFill>
              <a:latin typeface="Times New Roman" pitchFamily="18" charset="0"/>
              <a:cs typeface="Times New Roman" pitchFamily="18" charset="0"/>
            </a:rPr>
            <a:t>қажетті іс-қимыл </a:t>
          </a:r>
          <a:r>
            <a:rPr lang="ru-MO" dirty="0" smtClean="0">
              <a:solidFill>
                <a:schemeClr val="tx1"/>
              </a:solidFill>
              <a:latin typeface="Times New Roman" pitchFamily="18" charset="0"/>
              <a:cs typeface="Times New Roman" pitchFamily="18" charset="0"/>
            </a:rPr>
            <a:t>мен </a:t>
          </a:r>
          <a:r>
            <a:rPr lang="ru-MO" dirty="0" err="1" smtClean="0">
              <a:solidFill>
                <a:schemeClr val="tx1"/>
              </a:solidFill>
              <a:latin typeface="Times New Roman" pitchFamily="18" charset="0"/>
              <a:cs typeface="Times New Roman" pitchFamily="18" charset="0"/>
            </a:rPr>
            <a:t>әрекетті таба</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білу</a:t>
          </a:r>
          <a:endParaRPr lang="ru-RU" dirty="0">
            <a:solidFill>
              <a:schemeClr val="tx1"/>
            </a:solidFill>
            <a:latin typeface="Times New Roman" pitchFamily="18" charset="0"/>
            <a:cs typeface="Times New Roman" pitchFamily="18" charset="0"/>
          </a:endParaRPr>
        </a:p>
      </dgm:t>
    </dgm:pt>
    <dgm:pt modelId="{6450908A-42DD-4B15-9C16-6E597FF31054}" type="parTrans" cxnId="{99A09589-9725-4744-A66D-9E9762A997A6}">
      <dgm:prSet/>
      <dgm:spPr/>
      <dgm:t>
        <a:bodyPr/>
        <a:lstStyle/>
        <a:p>
          <a:endParaRPr lang="ru-RU"/>
        </a:p>
      </dgm:t>
    </dgm:pt>
    <dgm:pt modelId="{E4E61D1E-57E9-4AEE-961E-21B1BECC21A2}" type="sibTrans" cxnId="{99A09589-9725-4744-A66D-9E9762A997A6}">
      <dgm:prSet/>
      <dgm:spPr/>
      <dgm:t>
        <a:bodyPr/>
        <a:lstStyle/>
        <a:p>
          <a:endParaRPr lang="ru-RU"/>
        </a:p>
      </dgm:t>
    </dgm:pt>
    <dgm:pt modelId="{D11CCD5A-12D3-4975-8315-470684ACEB6D}" type="pres">
      <dgm:prSet presAssocID="{D872AF48-6438-42BF-9AA7-102BCF85A6FE}" presName="diagram" presStyleCnt="0">
        <dgm:presLayoutVars>
          <dgm:dir/>
          <dgm:resizeHandles val="exact"/>
        </dgm:presLayoutVars>
      </dgm:prSet>
      <dgm:spPr/>
      <dgm:t>
        <a:bodyPr/>
        <a:lstStyle/>
        <a:p>
          <a:endParaRPr lang="ru-RU"/>
        </a:p>
      </dgm:t>
    </dgm:pt>
    <dgm:pt modelId="{3FC55462-1763-4F06-922B-DBD38CA0E43F}" type="pres">
      <dgm:prSet presAssocID="{94F67D89-B96F-442E-87EC-8FB1821A85FF}" presName="node" presStyleLbl="node1" presStyleIdx="0" presStyleCnt="5" custScaleY="127779">
        <dgm:presLayoutVars>
          <dgm:bulletEnabled val="1"/>
        </dgm:presLayoutVars>
      </dgm:prSet>
      <dgm:spPr/>
      <dgm:t>
        <a:bodyPr/>
        <a:lstStyle/>
        <a:p>
          <a:endParaRPr lang="ru-RU"/>
        </a:p>
      </dgm:t>
    </dgm:pt>
    <dgm:pt modelId="{518D2339-860B-4F8E-A096-89E832107E50}" type="pres">
      <dgm:prSet presAssocID="{3F13B0FD-C0F7-4165-8AAB-74D31DEE6CC2}" presName="sibTrans" presStyleCnt="0"/>
      <dgm:spPr/>
    </dgm:pt>
    <dgm:pt modelId="{935512AB-9926-4516-BDDF-3B67F5FE031C}" type="pres">
      <dgm:prSet presAssocID="{0271B10F-516D-4C22-8E0D-6F285AFDA655}" presName="node" presStyleLbl="node1" presStyleIdx="1" presStyleCnt="5" custScaleY="137880">
        <dgm:presLayoutVars>
          <dgm:bulletEnabled val="1"/>
        </dgm:presLayoutVars>
      </dgm:prSet>
      <dgm:spPr/>
      <dgm:t>
        <a:bodyPr/>
        <a:lstStyle/>
        <a:p>
          <a:endParaRPr lang="ru-RU"/>
        </a:p>
      </dgm:t>
    </dgm:pt>
    <dgm:pt modelId="{07AD5DA7-0BE3-4C56-9670-2B0E6CD9AFC7}" type="pres">
      <dgm:prSet presAssocID="{F38AD622-FF8A-46BC-9862-1DE4F5B779FD}" presName="sibTrans" presStyleCnt="0"/>
      <dgm:spPr/>
    </dgm:pt>
    <dgm:pt modelId="{78CD7587-BEC8-4164-9EE8-0A8D7F5B467B}" type="pres">
      <dgm:prSet presAssocID="{2D14EC37-8B2B-495D-9507-20E5426C0DCE}" presName="node" presStyleLbl="node1" presStyleIdx="2" presStyleCnt="5" custScaleY="134850">
        <dgm:presLayoutVars>
          <dgm:bulletEnabled val="1"/>
        </dgm:presLayoutVars>
      </dgm:prSet>
      <dgm:spPr/>
      <dgm:t>
        <a:bodyPr/>
        <a:lstStyle/>
        <a:p>
          <a:endParaRPr lang="ru-RU"/>
        </a:p>
      </dgm:t>
    </dgm:pt>
    <dgm:pt modelId="{B8F2C743-579D-4250-862A-94D8161530BD}" type="pres">
      <dgm:prSet presAssocID="{29F61209-F534-4FA4-9F7B-5E4851BFA42F}" presName="sibTrans" presStyleCnt="0"/>
      <dgm:spPr/>
    </dgm:pt>
    <dgm:pt modelId="{DA9C0555-93AB-4189-8A91-15D57DA6ECA0}" type="pres">
      <dgm:prSet presAssocID="{CB57C3C3-A5BA-4D04-A746-8797990DCF0F}" presName="node" presStyleLbl="node1" presStyleIdx="3" presStyleCnt="5" custScaleX="114244">
        <dgm:presLayoutVars>
          <dgm:bulletEnabled val="1"/>
        </dgm:presLayoutVars>
      </dgm:prSet>
      <dgm:spPr/>
      <dgm:t>
        <a:bodyPr/>
        <a:lstStyle/>
        <a:p>
          <a:endParaRPr lang="ru-RU"/>
        </a:p>
      </dgm:t>
    </dgm:pt>
    <dgm:pt modelId="{5328ED7A-E4AA-4249-9D77-81D49073775F}" type="pres">
      <dgm:prSet presAssocID="{B5E39DBB-0CA9-4D5C-A210-00A99020FC7A}" presName="sibTrans" presStyleCnt="0"/>
      <dgm:spPr/>
    </dgm:pt>
    <dgm:pt modelId="{68F78D06-A66D-4573-8B9E-D69667246E57}" type="pres">
      <dgm:prSet presAssocID="{B06257D7-98AE-4FF7-89AE-A0E0DB3DE95A}" presName="node" presStyleLbl="node1" presStyleIdx="4" presStyleCnt="5" custScaleX="118182">
        <dgm:presLayoutVars>
          <dgm:bulletEnabled val="1"/>
        </dgm:presLayoutVars>
      </dgm:prSet>
      <dgm:spPr/>
      <dgm:t>
        <a:bodyPr/>
        <a:lstStyle/>
        <a:p>
          <a:endParaRPr lang="ru-RU"/>
        </a:p>
      </dgm:t>
    </dgm:pt>
  </dgm:ptLst>
  <dgm:cxnLst>
    <dgm:cxn modelId="{639E98A8-BD15-40F5-9CAB-4B1D43AB08BD}" srcId="{D872AF48-6438-42BF-9AA7-102BCF85A6FE}" destId="{0271B10F-516D-4C22-8E0D-6F285AFDA655}" srcOrd="1" destOrd="0" parTransId="{5F612E54-C09C-4F4F-9ACE-382E76D329B6}" sibTransId="{F38AD622-FF8A-46BC-9862-1DE4F5B779FD}"/>
    <dgm:cxn modelId="{CAC65969-69B7-4DF3-967E-5C1978AA7C11}" type="presOf" srcId="{CB57C3C3-A5BA-4D04-A746-8797990DCF0F}" destId="{DA9C0555-93AB-4189-8A91-15D57DA6ECA0}" srcOrd="0" destOrd="0" presId="urn:microsoft.com/office/officeart/2005/8/layout/default#3"/>
    <dgm:cxn modelId="{A3DAE629-11F4-44EF-B9E8-7E7B96D1730C}" srcId="{D872AF48-6438-42BF-9AA7-102BCF85A6FE}" destId="{2D14EC37-8B2B-495D-9507-20E5426C0DCE}" srcOrd="2" destOrd="0" parTransId="{29D94849-6D66-4C8E-8BB7-06B693FA0D58}" sibTransId="{29F61209-F534-4FA4-9F7B-5E4851BFA42F}"/>
    <dgm:cxn modelId="{83EC3F6F-CB04-4D3D-A0C9-AD97AC89209A}" type="presOf" srcId="{94F67D89-B96F-442E-87EC-8FB1821A85FF}" destId="{3FC55462-1763-4F06-922B-DBD38CA0E43F}" srcOrd="0" destOrd="0" presId="urn:microsoft.com/office/officeart/2005/8/layout/default#3"/>
    <dgm:cxn modelId="{796FA7E1-F3B4-4C6C-832F-F714BE3B2D87}" type="presOf" srcId="{B06257D7-98AE-4FF7-89AE-A0E0DB3DE95A}" destId="{68F78D06-A66D-4573-8B9E-D69667246E57}" srcOrd="0" destOrd="0" presId="urn:microsoft.com/office/officeart/2005/8/layout/default#3"/>
    <dgm:cxn modelId="{67368D2B-D55A-4B4E-A571-A8AA604AC4F9}" srcId="{D872AF48-6438-42BF-9AA7-102BCF85A6FE}" destId="{94F67D89-B96F-442E-87EC-8FB1821A85FF}" srcOrd="0" destOrd="0" parTransId="{CDD34FA4-91D1-48BA-B861-B52A4BFEAA37}" sibTransId="{3F13B0FD-C0F7-4165-8AAB-74D31DEE6CC2}"/>
    <dgm:cxn modelId="{2DA6F26C-0977-4C17-985C-1296168EFBF5}" srcId="{D872AF48-6438-42BF-9AA7-102BCF85A6FE}" destId="{CB57C3C3-A5BA-4D04-A746-8797990DCF0F}" srcOrd="3" destOrd="0" parTransId="{6AC733D2-633C-46F8-B73C-FE56560AA1EE}" sibTransId="{B5E39DBB-0CA9-4D5C-A210-00A99020FC7A}"/>
    <dgm:cxn modelId="{2549B54F-6125-403C-8484-4152D3B01B99}" type="presOf" srcId="{0271B10F-516D-4C22-8E0D-6F285AFDA655}" destId="{935512AB-9926-4516-BDDF-3B67F5FE031C}" srcOrd="0" destOrd="0" presId="urn:microsoft.com/office/officeart/2005/8/layout/default#3"/>
    <dgm:cxn modelId="{39B35FA7-191F-4F79-9EBD-0E3B8D6D3580}" type="presOf" srcId="{2D14EC37-8B2B-495D-9507-20E5426C0DCE}" destId="{78CD7587-BEC8-4164-9EE8-0A8D7F5B467B}" srcOrd="0" destOrd="0" presId="urn:microsoft.com/office/officeart/2005/8/layout/default#3"/>
    <dgm:cxn modelId="{8460E24C-6DF8-4A8A-B4BB-5050B1DAAB37}" type="presOf" srcId="{D872AF48-6438-42BF-9AA7-102BCF85A6FE}" destId="{D11CCD5A-12D3-4975-8315-470684ACEB6D}" srcOrd="0" destOrd="0" presId="urn:microsoft.com/office/officeart/2005/8/layout/default#3"/>
    <dgm:cxn modelId="{99A09589-9725-4744-A66D-9E9762A997A6}" srcId="{D872AF48-6438-42BF-9AA7-102BCF85A6FE}" destId="{B06257D7-98AE-4FF7-89AE-A0E0DB3DE95A}" srcOrd="4" destOrd="0" parTransId="{6450908A-42DD-4B15-9C16-6E597FF31054}" sibTransId="{E4E61D1E-57E9-4AEE-961E-21B1BECC21A2}"/>
    <dgm:cxn modelId="{E93DB49F-51B8-4A54-AB5C-0BCDD096E04E}" type="presParOf" srcId="{D11CCD5A-12D3-4975-8315-470684ACEB6D}" destId="{3FC55462-1763-4F06-922B-DBD38CA0E43F}" srcOrd="0" destOrd="0" presId="urn:microsoft.com/office/officeart/2005/8/layout/default#3"/>
    <dgm:cxn modelId="{D7A2F50B-98C7-430F-A83C-0002A4AB3D0F}" type="presParOf" srcId="{D11CCD5A-12D3-4975-8315-470684ACEB6D}" destId="{518D2339-860B-4F8E-A096-89E832107E50}" srcOrd="1" destOrd="0" presId="urn:microsoft.com/office/officeart/2005/8/layout/default#3"/>
    <dgm:cxn modelId="{AD3B3B48-F943-441D-A434-13C609262B4C}" type="presParOf" srcId="{D11CCD5A-12D3-4975-8315-470684ACEB6D}" destId="{935512AB-9926-4516-BDDF-3B67F5FE031C}" srcOrd="2" destOrd="0" presId="urn:microsoft.com/office/officeart/2005/8/layout/default#3"/>
    <dgm:cxn modelId="{A07AB14E-25EA-498E-A4DA-9E2AD853CCD3}" type="presParOf" srcId="{D11CCD5A-12D3-4975-8315-470684ACEB6D}" destId="{07AD5DA7-0BE3-4C56-9670-2B0E6CD9AFC7}" srcOrd="3" destOrd="0" presId="urn:microsoft.com/office/officeart/2005/8/layout/default#3"/>
    <dgm:cxn modelId="{4C46E5A3-8AC0-4AD6-891E-95F2F9B5A226}" type="presParOf" srcId="{D11CCD5A-12D3-4975-8315-470684ACEB6D}" destId="{78CD7587-BEC8-4164-9EE8-0A8D7F5B467B}" srcOrd="4" destOrd="0" presId="urn:microsoft.com/office/officeart/2005/8/layout/default#3"/>
    <dgm:cxn modelId="{576E1B95-9929-47CD-8AFE-39B43E6865EA}" type="presParOf" srcId="{D11CCD5A-12D3-4975-8315-470684ACEB6D}" destId="{B8F2C743-579D-4250-862A-94D8161530BD}" srcOrd="5" destOrd="0" presId="urn:microsoft.com/office/officeart/2005/8/layout/default#3"/>
    <dgm:cxn modelId="{ADCF36A9-3C6C-4282-8170-93A668478882}" type="presParOf" srcId="{D11CCD5A-12D3-4975-8315-470684ACEB6D}" destId="{DA9C0555-93AB-4189-8A91-15D57DA6ECA0}" srcOrd="6" destOrd="0" presId="urn:microsoft.com/office/officeart/2005/8/layout/default#3"/>
    <dgm:cxn modelId="{D1ACBA78-2DC9-4A17-90FA-EF93A9DD1D7D}" type="presParOf" srcId="{D11CCD5A-12D3-4975-8315-470684ACEB6D}" destId="{5328ED7A-E4AA-4249-9D77-81D49073775F}" srcOrd="7" destOrd="0" presId="urn:microsoft.com/office/officeart/2005/8/layout/default#3"/>
    <dgm:cxn modelId="{E1FA8AB8-CD4D-4018-B025-7A4B07418892}" type="presParOf" srcId="{D11CCD5A-12D3-4975-8315-470684ACEB6D}" destId="{68F78D06-A66D-4573-8B9E-D69667246E57}" srcOrd="8"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4B06EA-3D68-46F4-812C-AAEC6EC5CF00}" type="doc">
      <dgm:prSet loTypeId="urn:microsoft.com/office/officeart/2005/8/layout/pyramid2" loCatId="list" qsTypeId="urn:microsoft.com/office/officeart/2005/8/quickstyle/simple1" qsCatId="simple" csTypeId="urn:microsoft.com/office/officeart/2005/8/colors/accent1_2" csCatId="accent1" phldr="1"/>
      <dgm:spPr/>
    </dgm:pt>
    <dgm:pt modelId="{E0C7A59B-504E-4424-85F4-073A8E2E5600}">
      <dgm:prSet phldrT="[Текст]" custT="1"/>
      <dgm:spPr/>
      <dgm:t>
        <a:bodyPr/>
        <a:lstStyle/>
        <a:p>
          <a:r>
            <a:rPr lang="tr-TR" sz="2000" b="1" dirty="0" smtClean="0">
              <a:solidFill>
                <a:schemeClr val="tx1"/>
              </a:solidFill>
              <a:latin typeface="Times New Roman" pitchFamily="18" charset="0"/>
              <a:cs typeface="Times New Roman" pitchFamily="18" charset="0"/>
            </a:rPr>
            <a:t>Үрейлену</a:t>
          </a:r>
          <a:r>
            <a:rPr lang="tr-TR" sz="2000" dirty="0" smtClean="0">
              <a:solidFill>
                <a:schemeClr val="tx1"/>
              </a:solidFill>
              <a:latin typeface="Times New Roman" pitchFamily="18" charset="0"/>
              <a:cs typeface="Times New Roman" pitchFamily="18" charset="0"/>
            </a:rPr>
            <a:t> - жағымсыз тітіркендіргіш әсер еткен сәтте туатын жауаптың алғашқы кезеңі</a:t>
          </a:r>
          <a:endParaRPr lang="ru-RU" sz="2000" dirty="0">
            <a:solidFill>
              <a:schemeClr val="tx1"/>
            </a:solidFill>
            <a:latin typeface="Times New Roman" pitchFamily="18" charset="0"/>
            <a:cs typeface="Times New Roman" pitchFamily="18" charset="0"/>
          </a:endParaRPr>
        </a:p>
      </dgm:t>
    </dgm:pt>
    <dgm:pt modelId="{A3187576-4CEF-4CBF-BBFC-9A272C2D0348}" type="parTrans" cxnId="{D2E4AE6C-30BD-4D1D-9AB2-B5BCB7F8DA85}">
      <dgm:prSet/>
      <dgm:spPr/>
      <dgm:t>
        <a:bodyPr/>
        <a:lstStyle/>
        <a:p>
          <a:endParaRPr lang="ru-RU"/>
        </a:p>
      </dgm:t>
    </dgm:pt>
    <dgm:pt modelId="{9BA9264D-8A73-408D-8E6C-CACE475F75B8}" type="sibTrans" cxnId="{D2E4AE6C-30BD-4D1D-9AB2-B5BCB7F8DA85}">
      <dgm:prSet/>
      <dgm:spPr/>
      <dgm:t>
        <a:bodyPr/>
        <a:lstStyle/>
        <a:p>
          <a:endParaRPr lang="ru-RU"/>
        </a:p>
      </dgm:t>
    </dgm:pt>
    <dgm:pt modelId="{5E1F1F11-C7E1-40A8-A738-1A07420584D2}">
      <dgm:prSet phldrT="[Текст]" custT="1"/>
      <dgm:spPr/>
      <dgm:t>
        <a:bodyPr/>
        <a:lstStyle/>
        <a:p>
          <a:r>
            <a:rPr lang="kk-KZ" sz="2000" b="1" dirty="0" smtClean="0">
              <a:latin typeface="Times New Roman" pitchFamily="18" charset="0"/>
              <a:cs typeface="Times New Roman" pitchFamily="18" charset="0"/>
            </a:rPr>
            <a:t>Төзімділік</a:t>
          </a:r>
          <a:r>
            <a:rPr lang="kk-KZ" sz="2000" dirty="0" smtClean="0">
              <a:latin typeface="Times New Roman" pitchFamily="18" charset="0"/>
              <a:cs typeface="Times New Roman" pitchFamily="18" charset="0"/>
            </a:rPr>
            <a:t> – жағымсыз тітіркендіргіш әсеріне беріліп кетпей, оған төзу реакциясы туады</a:t>
          </a:r>
          <a:endParaRPr lang="ru-RU" sz="2000" dirty="0">
            <a:latin typeface="Times New Roman" pitchFamily="18" charset="0"/>
            <a:cs typeface="Times New Roman" pitchFamily="18" charset="0"/>
          </a:endParaRPr>
        </a:p>
      </dgm:t>
    </dgm:pt>
    <dgm:pt modelId="{7DA67F46-3AE1-4597-8142-148E1FFDAE1D}" type="parTrans" cxnId="{800261E4-97E6-4661-BE1E-CAF72509F6CC}">
      <dgm:prSet/>
      <dgm:spPr/>
      <dgm:t>
        <a:bodyPr/>
        <a:lstStyle/>
        <a:p>
          <a:endParaRPr lang="ru-RU"/>
        </a:p>
      </dgm:t>
    </dgm:pt>
    <dgm:pt modelId="{93946DFC-35D4-4D80-B0DD-1CA276C82D98}" type="sibTrans" cxnId="{800261E4-97E6-4661-BE1E-CAF72509F6CC}">
      <dgm:prSet/>
      <dgm:spPr/>
      <dgm:t>
        <a:bodyPr/>
        <a:lstStyle/>
        <a:p>
          <a:endParaRPr lang="ru-RU"/>
        </a:p>
      </dgm:t>
    </dgm:pt>
    <dgm:pt modelId="{3834A4BF-0F34-4479-B237-C0F18F6D29A9}">
      <dgm:prSet phldrT="[Текст]" custT="1"/>
      <dgm:spPr/>
      <dgm:t>
        <a:bodyPr/>
        <a:lstStyle/>
        <a:p>
          <a:r>
            <a:rPr lang="kk-KZ" sz="2000" b="1" dirty="0" smtClean="0">
              <a:latin typeface="Times New Roman" pitchFamily="18" charset="0"/>
              <a:cs typeface="Times New Roman" pitchFamily="18" charset="0"/>
            </a:rPr>
            <a:t>Әлсіреу</a:t>
          </a:r>
          <a:r>
            <a:rPr lang="kk-KZ" sz="2000" dirty="0" smtClean="0">
              <a:latin typeface="Times New Roman" pitchFamily="18" charset="0"/>
              <a:cs typeface="Times New Roman" pitchFamily="18" charset="0"/>
            </a:rPr>
            <a:t> – бейімделу қорының мүмкіндігі азайып, таусылады</a:t>
          </a:r>
          <a:endParaRPr lang="ru-RU" sz="2000" dirty="0">
            <a:latin typeface="Times New Roman" pitchFamily="18" charset="0"/>
            <a:cs typeface="Times New Roman" pitchFamily="18" charset="0"/>
          </a:endParaRPr>
        </a:p>
      </dgm:t>
    </dgm:pt>
    <dgm:pt modelId="{8C43E6AD-8A92-4AB2-A468-5C87B87FDAB9}" type="parTrans" cxnId="{88EB73C2-1278-484B-87A0-919F24D0AC89}">
      <dgm:prSet/>
      <dgm:spPr/>
      <dgm:t>
        <a:bodyPr/>
        <a:lstStyle/>
        <a:p>
          <a:endParaRPr lang="ru-RU"/>
        </a:p>
      </dgm:t>
    </dgm:pt>
    <dgm:pt modelId="{F6E0F938-92D3-47AF-813C-0D4D89B5A73F}" type="sibTrans" cxnId="{88EB73C2-1278-484B-87A0-919F24D0AC89}">
      <dgm:prSet/>
      <dgm:spPr/>
      <dgm:t>
        <a:bodyPr/>
        <a:lstStyle/>
        <a:p>
          <a:endParaRPr lang="ru-RU"/>
        </a:p>
      </dgm:t>
    </dgm:pt>
    <dgm:pt modelId="{34712B6C-B534-4F3F-8F5A-7EB7627F2B72}" type="pres">
      <dgm:prSet presAssocID="{A44B06EA-3D68-46F4-812C-AAEC6EC5CF00}" presName="compositeShape" presStyleCnt="0">
        <dgm:presLayoutVars>
          <dgm:dir/>
          <dgm:resizeHandles/>
        </dgm:presLayoutVars>
      </dgm:prSet>
      <dgm:spPr/>
    </dgm:pt>
    <dgm:pt modelId="{9B751A4D-FE54-4C5D-86EB-AA02B71C1EFE}" type="pres">
      <dgm:prSet presAssocID="{A44B06EA-3D68-46F4-812C-AAEC6EC5CF00}" presName="pyramid" presStyleLbl="node1" presStyleIdx="0" presStyleCnt="1"/>
      <dgm:spPr/>
    </dgm:pt>
    <dgm:pt modelId="{8AC6D80C-D8E8-4D35-B261-6C09FA3C94E6}" type="pres">
      <dgm:prSet presAssocID="{A44B06EA-3D68-46F4-812C-AAEC6EC5CF00}" presName="theList" presStyleCnt="0"/>
      <dgm:spPr/>
    </dgm:pt>
    <dgm:pt modelId="{2F073698-BA0B-4F8D-A6D3-31AC1838B308}" type="pres">
      <dgm:prSet presAssocID="{E0C7A59B-504E-4424-85F4-073A8E2E5600}" presName="aNode" presStyleLbl="fgAcc1" presStyleIdx="0" presStyleCnt="3" custScaleX="163566" custLinFactNeighborX="28848" custLinFactNeighborY="-50735">
        <dgm:presLayoutVars>
          <dgm:bulletEnabled val="1"/>
        </dgm:presLayoutVars>
      </dgm:prSet>
      <dgm:spPr/>
      <dgm:t>
        <a:bodyPr/>
        <a:lstStyle/>
        <a:p>
          <a:endParaRPr lang="ru-RU"/>
        </a:p>
      </dgm:t>
    </dgm:pt>
    <dgm:pt modelId="{6D97CEB0-872F-4DE9-B943-BCB5B3DB4453}" type="pres">
      <dgm:prSet presAssocID="{E0C7A59B-504E-4424-85F4-073A8E2E5600}" presName="aSpace" presStyleCnt="0"/>
      <dgm:spPr/>
    </dgm:pt>
    <dgm:pt modelId="{692943B2-7601-4ECD-AFFE-E0599765E37B}" type="pres">
      <dgm:prSet presAssocID="{5E1F1F11-C7E1-40A8-A738-1A07420584D2}" presName="aNode" presStyleLbl="fgAcc1" presStyleIdx="1" presStyleCnt="3" custScaleX="162350" custLinFactNeighborX="28240" custLinFactNeighborY="-5791">
        <dgm:presLayoutVars>
          <dgm:bulletEnabled val="1"/>
        </dgm:presLayoutVars>
      </dgm:prSet>
      <dgm:spPr/>
      <dgm:t>
        <a:bodyPr/>
        <a:lstStyle/>
        <a:p>
          <a:endParaRPr lang="ru-RU"/>
        </a:p>
      </dgm:t>
    </dgm:pt>
    <dgm:pt modelId="{02341A52-518E-456E-B7F5-AA0453C6F49F}" type="pres">
      <dgm:prSet presAssocID="{5E1F1F11-C7E1-40A8-A738-1A07420584D2}" presName="aSpace" presStyleCnt="0"/>
      <dgm:spPr/>
    </dgm:pt>
    <dgm:pt modelId="{2033BD51-EE72-45D2-B5A8-1DEF880259F7}" type="pres">
      <dgm:prSet presAssocID="{3834A4BF-0F34-4479-B237-C0F18F6D29A9}" presName="aNode" presStyleLbl="fgAcc1" presStyleIdx="2" presStyleCnt="3" custScaleX="166598" custLinFactNeighborX="28592" custLinFactNeighborY="-16433">
        <dgm:presLayoutVars>
          <dgm:bulletEnabled val="1"/>
        </dgm:presLayoutVars>
      </dgm:prSet>
      <dgm:spPr/>
      <dgm:t>
        <a:bodyPr/>
        <a:lstStyle/>
        <a:p>
          <a:endParaRPr lang="ru-RU"/>
        </a:p>
      </dgm:t>
    </dgm:pt>
    <dgm:pt modelId="{535C344C-0B88-48B4-B6DB-72A34B158BED}" type="pres">
      <dgm:prSet presAssocID="{3834A4BF-0F34-4479-B237-C0F18F6D29A9}" presName="aSpace" presStyleCnt="0"/>
      <dgm:spPr/>
    </dgm:pt>
  </dgm:ptLst>
  <dgm:cxnLst>
    <dgm:cxn modelId="{D2E4AE6C-30BD-4D1D-9AB2-B5BCB7F8DA85}" srcId="{A44B06EA-3D68-46F4-812C-AAEC6EC5CF00}" destId="{E0C7A59B-504E-4424-85F4-073A8E2E5600}" srcOrd="0" destOrd="0" parTransId="{A3187576-4CEF-4CBF-BBFC-9A272C2D0348}" sibTransId="{9BA9264D-8A73-408D-8E6C-CACE475F75B8}"/>
    <dgm:cxn modelId="{800261E4-97E6-4661-BE1E-CAF72509F6CC}" srcId="{A44B06EA-3D68-46F4-812C-AAEC6EC5CF00}" destId="{5E1F1F11-C7E1-40A8-A738-1A07420584D2}" srcOrd="1" destOrd="0" parTransId="{7DA67F46-3AE1-4597-8142-148E1FFDAE1D}" sibTransId="{93946DFC-35D4-4D80-B0DD-1CA276C82D98}"/>
    <dgm:cxn modelId="{88EB73C2-1278-484B-87A0-919F24D0AC89}" srcId="{A44B06EA-3D68-46F4-812C-AAEC6EC5CF00}" destId="{3834A4BF-0F34-4479-B237-C0F18F6D29A9}" srcOrd="2" destOrd="0" parTransId="{8C43E6AD-8A92-4AB2-A468-5C87B87FDAB9}" sibTransId="{F6E0F938-92D3-47AF-813C-0D4D89B5A73F}"/>
    <dgm:cxn modelId="{87B54EBF-4039-4835-BFF9-A2D2EC449703}" type="presOf" srcId="{5E1F1F11-C7E1-40A8-A738-1A07420584D2}" destId="{692943B2-7601-4ECD-AFFE-E0599765E37B}" srcOrd="0" destOrd="0" presId="urn:microsoft.com/office/officeart/2005/8/layout/pyramid2"/>
    <dgm:cxn modelId="{DB93C170-3F9F-4FE2-A2FA-7B95CA3CC379}" type="presOf" srcId="{A44B06EA-3D68-46F4-812C-AAEC6EC5CF00}" destId="{34712B6C-B534-4F3F-8F5A-7EB7627F2B72}" srcOrd="0" destOrd="0" presId="urn:microsoft.com/office/officeart/2005/8/layout/pyramid2"/>
    <dgm:cxn modelId="{DF1BDD32-E90F-452F-A5AE-6768E0143B54}" type="presOf" srcId="{3834A4BF-0F34-4479-B237-C0F18F6D29A9}" destId="{2033BD51-EE72-45D2-B5A8-1DEF880259F7}" srcOrd="0" destOrd="0" presId="urn:microsoft.com/office/officeart/2005/8/layout/pyramid2"/>
    <dgm:cxn modelId="{5D76882C-FFF2-4E33-AEA9-E1C30BB60878}" type="presOf" srcId="{E0C7A59B-504E-4424-85F4-073A8E2E5600}" destId="{2F073698-BA0B-4F8D-A6D3-31AC1838B308}" srcOrd="0" destOrd="0" presId="urn:microsoft.com/office/officeart/2005/8/layout/pyramid2"/>
    <dgm:cxn modelId="{C0C1E768-45D6-4E56-A40E-EDCCFD64C23D}" type="presParOf" srcId="{34712B6C-B534-4F3F-8F5A-7EB7627F2B72}" destId="{9B751A4D-FE54-4C5D-86EB-AA02B71C1EFE}" srcOrd="0" destOrd="0" presId="urn:microsoft.com/office/officeart/2005/8/layout/pyramid2"/>
    <dgm:cxn modelId="{711191EE-69D7-4619-9DBE-C5A9BA80031C}" type="presParOf" srcId="{34712B6C-B534-4F3F-8F5A-7EB7627F2B72}" destId="{8AC6D80C-D8E8-4D35-B261-6C09FA3C94E6}" srcOrd="1" destOrd="0" presId="urn:microsoft.com/office/officeart/2005/8/layout/pyramid2"/>
    <dgm:cxn modelId="{7E30ABFA-2975-4C36-BB98-A79628F6EF04}" type="presParOf" srcId="{8AC6D80C-D8E8-4D35-B261-6C09FA3C94E6}" destId="{2F073698-BA0B-4F8D-A6D3-31AC1838B308}" srcOrd="0" destOrd="0" presId="urn:microsoft.com/office/officeart/2005/8/layout/pyramid2"/>
    <dgm:cxn modelId="{AD396311-0B4A-475D-AC25-5536486E8781}" type="presParOf" srcId="{8AC6D80C-D8E8-4D35-B261-6C09FA3C94E6}" destId="{6D97CEB0-872F-4DE9-B943-BCB5B3DB4453}" srcOrd="1" destOrd="0" presId="urn:microsoft.com/office/officeart/2005/8/layout/pyramid2"/>
    <dgm:cxn modelId="{4D71CC3B-A458-4522-B806-882736A7B363}" type="presParOf" srcId="{8AC6D80C-D8E8-4D35-B261-6C09FA3C94E6}" destId="{692943B2-7601-4ECD-AFFE-E0599765E37B}" srcOrd="2" destOrd="0" presId="urn:microsoft.com/office/officeart/2005/8/layout/pyramid2"/>
    <dgm:cxn modelId="{EE29F5FA-91FF-4316-AEB9-1407BBF8D6B9}" type="presParOf" srcId="{8AC6D80C-D8E8-4D35-B261-6C09FA3C94E6}" destId="{02341A52-518E-456E-B7F5-AA0453C6F49F}" srcOrd="3" destOrd="0" presId="urn:microsoft.com/office/officeart/2005/8/layout/pyramid2"/>
    <dgm:cxn modelId="{16772D87-49BD-4624-91F9-7BCE3F171ACE}" type="presParOf" srcId="{8AC6D80C-D8E8-4D35-B261-6C09FA3C94E6}" destId="{2033BD51-EE72-45D2-B5A8-1DEF880259F7}" srcOrd="4" destOrd="0" presId="urn:microsoft.com/office/officeart/2005/8/layout/pyramid2"/>
    <dgm:cxn modelId="{0F5E9D6D-AFF1-4E5C-8574-F78D11C1B190}" type="presParOf" srcId="{8AC6D80C-D8E8-4D35-B261-6C09FA3C94E6}" destId="{535C344C-0B88-48B4-B6DB-72A34B158BE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16D17EC-23F5-4071-A3D8-EE3E52DC651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B98FF8A9-9CB8-4271-9BF7-D4AB9150D81E}">
      <dgm:prSet phldrT="[Текст]"/>
      <dgm:spPr/>
      <dgm:t>
        <a:bodyPr/>
        <a:lstStyle/>
        <a:p>
          <a:r>
            <a:rPr lang="kk-KZ" dirty="0" smtClean="0">
              <a:solidFill>
                <a:schemeClr val="tx1"/>
              </a:solidFill>
              <a:latin typeface="Times New Roman" pitchFamily="18" charset="0"/>
              <a:cs typeface="Times New Roman" pitchFamily="18" charset="0"/>
            </a:rPr>
            <a:t>Физиологиялық күйзеліс белгісіне:</a:t>
          </a:r>
          <a:endParaRPr lang="ru-RU" dirty="0">
            <a:solidFill>
              <a:schemeClr val="tx1"/>
            </a:solidFill>
            <a:latin typeface="Times New Roman" pitchFamily="18" charset="0"/>
            <a:cs typeface="Times New Roman" pitchFamily="18" charset="0"/>
          </a:endParaRPr>
        </a:p>
      </dgm:t>
    </dgm:pt>
    <dgm:pt modelId="{C6560A7D-CA84-4A69-9025-548933CD6E1F}" type="parTrans" cxnId="{53E68226-BE3C-4578-9341-BBBD64C7A165}">
      <dgm:prSet/>
      <dgm:spPr/>
      <dgm:t>
        <a:bodyPr/>
        <a:lstStyle/>
        <a:p>
          <a:endParaRPr lang="ru-RU"/>
        </a:p>
      </dgm:t>
    </dgm:pt>
    <dgm:pt modelId="{E2F9FC20-D4EF-46A6-BED4-2FF32B58A56A}" type="sibTrans" cxnId="{53E68226-BE3C-4578-9341-BBBD64C7A165}">
      <dgm:prSet/>
      <dgm:spPr/>
      <dgm:t>
        <a:bodyPr/>
        <a:lstStyle/>
        <a:p>
          <a:endParaRPr lang="ru-RU"/>
        </a:p>
      </dgm:t>
    </dgm:pt>
    <dgm:pt modelId="{9ABCC686-EC27-402D-BEF2-D811DB3483D5}">
      <dgm:prSet phldrT="[Текст]"/>
      <dgm:spPr/>
      <dgm:t>
        <a:bodyPr/>
        <a:lstStyle/>
        <a:p>
          <a:r>
            <a:rPr lang="kk-KZ" dirty="0" smtClean="0">
              <a:latin typeface="Times New Roman" pitchFamily="18" charset="0"/>
              <a:cs typeface="Times New Roman" pitchFamily="18" charset="0"/>
            </a:rPr>
            <a:t>жүрек аурулары, мигрень, гипертония және т.б. жатады</a:t>
          </a:r>
          <a:endParaRPr lang="ru-RU" dirty="0">
            <a:latin typeface="Times New Roman" pitchFamily="18" charset="0"/>
            <a:cs typeface="Times New Roman" pitchFamily="18" charset="0"/>
          </a:endParaRPr>
        </a:p>
      </dgm:t>
    </dgm:pt>
    <dgm:pt modelId="{9B092945-0106-447A-9F7B-FEB845726584}" type="parTrans" cxnId="{4671269F-219A-4B77-817B-95F002D13AA8}">
      <dgm:prSet/>
      <dgm:spPr/>
      <dgm:t>
        <a:bodyPr/>
        <a:lstStyle/>
        <a:p>
          <a:endParaRPr lang="ru-RU"/>
        </a:p>
      </dgm:t>
    </dgm:pt>
    <dgm:pt modelId="{2F467D35-33EE-4699-B17D-C22B3DABA8EE}" type="sibTrans" cxnId="{4671269F-219A-4B77-817B-95F002D13AA8}">
      <dgm:prSet/>
      <dgm:spPr/>
      <dgm:t>
        <a:bodyPr/>
        <a:lstStyle/>
        <a:p>
          <a:endParaRPr lang="ru-RU"/>
        </a:p>
      </dgm:t>
    </dgm:pt>
    <dgm:pt modelId="{35FF20A2-50C6-4AA0-99BC-20BB8D6675DE}">
      <dgm:prSet phldrT="[Текст]"/>
      <dgm:spPr/>
      <dgm:t>
        <a:bodyPr/>
        <a:lstStyle/>
        <a:p>
          <a:r>
            <a:rPr lang="kk-KZ" dirty="0" smtClean="0">
              <a:solidFill>
                <a:schemeClr val="tx1"/>
              </a:solidFill>
              <a:latin typeface="Times New Roman" pitchFamily="18" charset="0"/>
              <a:cs typeface="Times New Roman" pitchFamily="18" charset="0"/>
            </a:rPr>
            <a:t>Психологиялық күйзеліс</a:t>
          </a:r>
          <a:endParaRPr lang="ru-RU" dirty="0">
            <a:solidFill>
              <a:schemeClr val="tx1"/>
            </a:solidFill>
            <a:latin typeface="Times New Roman" pitchFamily="18" charset="0"/>
            <a:cs typeface="Times New Roman" pitchFamily="18" charset="0"/>
          </a:endParaRPr>
        </a:p>
      </dgm:t>
    </dgm:pt>
    <dgm:pt modelId="{4511ABB3-1A49-451D-B487-205AF8033039}" type="parTrans" cxnId="{251C2E19-1EC6-4729-B663-0D2D2BCC841D}">
      <dgm:prSet/>
      <dgm:spPr/>
      <dgm:t>
        <a:bodyPr/>
        <a:lstStyle/>
        <a:p>
          <a:endParaRPr lang="ru-RU"/>
        </a:p>
      </dgm:t>
    </dgm:pt>
    <dgm:pt modelId="{38876073-B84E-4E31-9740-640923DBB17A}" type="sibTrans" cxnId="{251C2E19-1EC6-4729-B663-0D2D2BCC841D}">
      <dgm:prSet/>
      <dgm:spPr/>
      <dgm:t>
        <a:bodyPr/>
        <a:lstStyle/>
        <a:p>
          <a:endParaRPr lang="ru-RU"/>
        </a:p>
      </dgm:t>
    </dgm:pt>
    <dgm:pt modelId="{56E697FB-0D5D-4089-AE17-2896B1C9DDBE}">
      <dgm:prSet phldrT="[Текст]"/>
      <dgm:spPr/>
      <dgm:t>
        <a:bodyPr/>
        <a:lstStyle/>
        <a:p>
          <a:r>
            <a:rPr lang="kk-KZ" dirty="0" smtClean="0">
              <a:latin typeface="Times New Roman" pitchFamily="18" charset="0"/>
              <a:cs typeface="Times New Roman" pitchFamily="18" charset="0"/>
            </a:rPr>
            <a:t>асқа тәбеттің шаппауы, тез ашуланушылық, депресия және жеке адам аралық қатынасқа төмен ынтамен қарау болып табылады</a:t>
          </a:r>
          <a:endParaRPr lang="ru-RU" dirty="0">
            <a:latin typeface="Times New Roman" pitchFamily="18" charset="0"/>
            <a:cs typeface="Times New Roman" pitchFamily="18" charset="0"/>
          </a:endParaRPr>
        </a:p>
      </dgm:t>
    </dgm:pt>
    <dgm:pt modelId="{EF02A5F4-07D9-4C4F-B457-021E457B03D6}" type="parTrans" cxnId="{65790238-EED6-40A4-A86A-3B2181B1A578}">
      <dgm:prSet/>
      <dgm:spPr/>
      <dgm:t>
        <a:bodyPr/>
        <a:lstStyle/>
        <a:p>
          <a:endParaRPr lang="ru-RU"/>
        </a:p>
      </dgm:t>
    </dgm:pt>
    <dgm:pt modelId="{A72407B4-E54A-4E31-A35B-8CBD143EA6D1}" type="sibTrans" cxnId="{65790238-EED6-40A4-A86A-3B2181B1A578}">
      <dgm:prSet/>
      <dgm:spPr/>
      <dgm:t>
        <a:bodyPr/>
        <a:lstStyle/>
        <a:p>
          <a:endParaRPr lang="ru-RU"/>
        </a:p>
      </dgm:t>
    </dgm:pt>
    <dgm:pt modelId="{E66ECCA8-2BEF-4382-9548-4EE6C9F2425E}" type="pres">
      <dgm:prSet presAssocID="{316D17EC-23F5-4071-A3D8-EE3E52DC6518}" presName="Name0" presStyleCnt="0">
        <dgm:presLayoutVars>
          <dgm:dir/>
          <dgm:animLvl val="lvl"/>
          <dgm:resizeHandles/>
        </dgm:presLayoutVars>
      </dgm:prSet>
      <dgm:spPr/>
      <dgm:t>
        <a:bodyPr/>
        <a:lstStyle/>
        <a:p>
          <a:endParaRPr lang="ru-RU"/>
        </a:p>
      </dgm:t>
    </dgm:pt>
    <dgm:pt modelId="{4847DB90-AF93-4F15-95DB-4480C8963298}" type="pres">
      <dgm:prSet presAssocID="{B98FF8A9-9CB8-4271-9BF7-D4AB9150D81E}" presName="linNode" presStyleCnt="0"/>
      <dgm:spPr/>
    </dgm:pt>
    <dgm:pt modelId="{9F7C01A1-BFF4-4315-BE28-7CBF92596174}" type="pres">
      <dgm:prSet presAssocID="{B98FF8A9-9CB8-4271-9BF7-D4AB9150D81E}" presName="parentShp" presStyleLbl="node1" presStyleIdx="0" presStyleCnt="2">
        <dgm:presLayoutVars>
          <dgm:bulletEnabled val="1"/>
        </dgm:presLayoutVars>
      </dgm:prSet>
      <dgm:spPr/>
      <dgm:t>
        <a:bodyPr/>
        <a:lstStyle/>
        <a:p>
          <a:endParaRPr lang="ru-RU"/>
        </a:p>
      </dgm:t>
    </dgm:pt>
    <dgm:pt modelId="{B46A3E14-A003-4071-955F-3699F2ACC1FC}" type="pres">
      <dgm:prSet presAssocID="{B98FF8A9-9CB8-4271-9BF7-D4AB9150D81E}" presName="childShp" presStyleLbl="bgAccFollowNode1" presStyleIdx="0" presStyleCnt="2">
        <dgm:presLayoutVars>
          <dgm:bulletEnabled val="1"/>
        </dgm:presLayoutVars>
      </dgm:prSet>
      <dgm:spPr/>
      <dgm:t>
        <a:bodyPr/>
        <a:lstStyle/>
        <a:p>
          <a:endParaRPr lang="ru-RU"/>
        </a:p>
      </dgm:t>
    </dgm:pt>
    <dgm:pt modelId="{F04F3A71-BC85-44F8-860F-13C172B42DC3}" type="pres">
      <dgm:prSet presAssocID="{E2F9FC20-D4EF-46A6-BED4-2FF32B58A56A}" presName="spacing" presStyleCnt="0"/>
      <dgm:spPr/>
    </dgm:pt>
    <dgm:pt modelId="{93FE457D-46A3-42B1-BB5D-F657498B6242}" type="pres">
      <dgm:prSet presAssocID="{35FF20A2-50C6-4AA0-99BC-20BB8D6675DE}" presName="linNode" presStyleCnt="0"/>
      <dgm:spPr/>
    </dgm:pt>
    <dgm:pt modelId="{6FB538CD-DEA1-42F4-B1B4-C4878E0D0395}" type="pres">
      <dgm:prSet presAssocID="{35FF20A2-50C6-4AA0-99BC-20BB8D6675DE}" presName="parentShp" presStyleLbl="node1" presStyleIdx="1" presStyleCnt="2">
        <dgm:presLayoutVars>
          <dgm:bulletEnabled val="1"/>
        </dgm:presLayoutVars>
      </dgm:prSet>
      <dgm:spPr/>
      <dgm:t>
        <a:bodyPr/>
        <a:lstStyle/>
        <a:p>
          <a:endParaRPr lang="ru-RU"/>
        </a:p>
      </dgm:t>
    </dgm:pt>
    <dgm:pt modelId="{76D5B905-1B7F-49F3-AC40-13A3135D305F}" type="pres">
      <dgm:prSet presAssocID="{35FF20A2-50C6-4AA0-99BC-20BB8D6675DE}" presName="childShp" presStyleLbl="bgAccFollowNode1" presStyleIdx="1" presStyleCnt="2">
        <dgm:presLayoutVars>
          <dgm:bulletEnabled val="1"/>
        </dgm:presLayoutVars>
      </dgm:prSet>
      <dgm:spPr/>
      <dgm:t>
        <a:bodyPr/>
        <a:lstStyle/>
        <a:p>
          <a:endParaRPr lang="ru-RU"/>
        </a:p>
      </dgm:t>
    </dgm:pt>
  </dgm:ptLst>
  <dgm:cxnLst>
    <dgm:cxn modelId="{08F20F6F-9F6A-4A5D-A37C-506281752545}" type="presOf" srcId="{35FF20A2-50C6-4AA0-99BC-20BB8D6675DE}" destId="{6FB538CD-DEA1-42F4-B1B4-C4878E0D0395}" srcOrd="0" destOrd="0" presId="urn:microsoft.com/office/officeart/2005/8/layout/vList6"/>
    <dgm:cxn modelId="{53E68226-BE3C-4578-9341-BBBD64C7A165}" srcId="{316D17EC-23F5-4071-A3D8-EE3E52DC6518}" destId="{B98FF8A9-9CB8-4271-9BF7-D4AB9150D81E}" srcOrd="0" destOrd="0" parTransId="{C6560A7D-CA84-4A69-9025-548933CD6E1F}" sibTransId="{E2F9FC20-D4EF-46A6-BED4-2FF32B58A56A}"/>
    <dgm:cxn modelId="{3084EF53-DEFC-4E02-8D09-2F46659EBAEE}" type="presOf" srcId="{9ABCC686-EC27-402D-BEF2-D811DB3483D5}" destId="{B46A3E14-A003-4071-955F-3699F2ACC1FC}" srcOrd="0" destOrd="0" presId="urn:microsoft.com/office/officeart/2005/8/layout/vList6"/>
    <dgm:cxn modelId="{65790238-EED6-40A4-A86A-3B2181B1A578}" srcId="{35FF20A2-50C6-4AA0-99BC-20BB8D6675DE}" destId="{56E697FB-0D5D-4089-AE17-2896B1C9DDBE}" srcOrd="0" destOrd="0" parTransId="{EF02A5F4-07D9-4C4F-B457-021E457B03D6}" sibTransId="{A72407B4-E54A-4E31-A35B-8CBD143EA6D1}"/>
    <dgm:cxn modelId="{251C2E19-1EC6-4729-B663-0D2D2BCC841D}" srcId="{316D17EC-23F5-4071-A3D8-EE3E52DC6518}" destId="{35FF20A2-50C6-4AA0-99BC-20BB8D6675DE}" srcOrd="1" destOrd="0" parTransId="{4511ABB3-1A49-451D-B487-205AF8033039}" sibTransId="{38876073-B84E-4E31-9740-640923DBB17A}"/>
    <dgm:cxn modelId="{96E96175-B329-4061-A055-C16F208B237B}" type="presOf" srcId="{316D17EC-23F5-4071-A3D8-EE3E52DC6518}" destId="{E66ECCA8-2BEF-4382-9548-4EE6C9F2425E}" srcOrd="0" destOrd="0" presId="urn:microsoft.com/office/officeart/2005/8/layout/vList6"/>
    <dgm:cxn modelId="{4671269F-219A-4B77-817B-95F002D13AA8}" srcId="{B98FF8A9-9CB8-4271-9BF7-D4AB9150D81E}" destId="{9ABCC686-EC27-402D-BEF2-D811DB3483D5}" srcOrd="0" destOrd="0" parTransId="{9B092945-0106-447A-9F7B-FEB845726584}" sibTransId="{2F467D35-33EE-4699-B17D-C22B3DABA8EE}"/>
    <dgm:cxn modelId="{8E332E37-DCF8-43D0-B3ED-85CBB0E628EB}" type="presOf" srcId="{56E697FB-0D5D-4089-AE17-2896B1C9DDBE}" destId="{76D5B905-1B7F-49F3-AC40-13A3135D305F}" srcOrd="0" destOrd="0" presId="urn:microsoft.com/office/officeart/2005/8/layout/vList6"/>
    <dgm:cxn modelId="{6E5A88AA-504A-4DB4-BBA7-5FD89192C81B}" type="presOf" srcId="{B98FF8A9-9CB8-4271-9BF7-D4AB9150D81E}" destId="{9F7C01A1-BFF4-4315-BE28-7CBF92596174}" srcOrd="0" destOrd="0" presId="urn:microsoft.com/office/officeart/2005/8/layout/vList6"/>
    <dgm:cxn modelId="{47048917-F06D-4AC4-9872-C3FF934A8030}" type="presParOf" srcId="{E66ECCA8-2BEF-4382-9548-4EE6C9F2425E}" destId="{4847DB90-AF93-4F15-95DB-4480C8963298}" srcOrd="0" destOrd="0" presId="urn:microsoft.com/office/officeart/2005/8/layout/vList6"/>
    <dgm:cxn modelId="{5405D57A-1C87-4092-8ADD-A19F4DFA6037}" type="presParOf" srcId="{4847DB90-AF93-4F15-95DB-4480C8963298}" destId="{9F7C01A1-BFF4-4315-BE28-7CBF92596174}" srcOrd="0" destOrd="0" presId="urn:microsoft.com/office/officeart/2005/8/layout/vList6"/>
    <dgm:cxn modelId="{17B1AC28-0609-49B8-8CBB-CD96EEBCB96A}" type="presParOf" srcId="{4847DB90-AF93-4F15-95DB-4480C8963298}" destId="{B46A3E14-A003-4071-955F-3699F2ACC1FC}" srcOrd="1" destOrd="0" presId="urn:microsoft.com/office/officeart/2005/8/layout/vList6"/>
    <dgm:cxn modelId="{40368175-DBC3-490B-9D9C-4C7486C4A5CA}" type="presParOf" srcId="{E66ECCA8-2BEF-4382-9548-4EE6C9F2425E}" destId="{F04F3A71-BC85-44F8-860F-13C172B42DC3}" srcOrd="1" destOrd="0" presId="urn:microsoft.com/office/officeart/2005/8/layout/vList6"/>
    <dgm:cxn modelId="{F5EDB15F-BD71-4F56-B2D3-9039465EA246}" type="presParOf" srcId="{E66ECCA8-2BEF-4382-9548-4EE6C9F2425E}" destId="{93FE457D-46A3-42B1-BB5D-F657498B6242}" srcOrd="2" destOrd="0" presId="urn:microsoft.com/office/officeart/2005/8/layout/vList6"/>
    <dgm:cxn modelId="{94D3D769-5AFC-4259-A187-083FEBDAD042}" type="presParOf" srcId="{93FE457D-46A3-42B1-BB5D-F657498B6242}" destId="{6FB538CD-DEA1-42F4-B1B4-C4878E0D0395}" srcOrd="0" destOrd="0" presId="urn:microsoft.com/office/officeart/2005/8/layout/vList6"/>
    <dgm:cxn modelId="{3F3B9829-4EB0-491C-AB5C-021F169F8813}" type="presParOf" srcId="{93FE457D-46A3-42B1-BB5D-F657498B6242}" destId="{76D5B905-1B7F-49F3-AC40-13A3135D305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7FED872-7AA3-41A4-AB73-50CC63B5FB12}" type="doc">
      <dgm:prSet loTypeId="urn:microsoft.com/office/officeart/2005/8/layout/default#4" loCatId="list" qsTypeId="urn:microsoft.com/office/officeart/2005/8/quickstyle/simple1" qsCatId="simple" csTypeId="urn:microsoft.com/office/officeart/2005/8/colors/accent1_2" csCatId="accent1" phldr="1"/>
      <dgm:spPr/>
      <dgm:t>
        <a:bodyPr/>
        <a:lstStyle/>
        <a:p>
          <a:endParaRPr lang="ru-RU"/>
        </a:p>
      </dgm:t>
    </dgm:pt>
    <dgm:pt modelId="{EB5D893E-EAAD-49C7-82A1-5A9A3B9FAB6C}">
      <dgm:prSet phldrT="[Текст]"/>
      <dgm:spPr/>
      <dgm:t>
        <a:bodyPr/>
        <a:lstStyle/>
        <a:p>
          <a:r>
            <a:rPr lang="kk-KZ" dirty="0" smtClean="0">
              <a:solidFill>
                <a:schemeClr val="tx1"/>
              </a:solidFill>
              <a:latin typeface="Times New Roman" pitchFamily="18" charset="0"/>
              <a:cs typeface="Times New Roman" pitchFamily="18" charset="0"/>
            </a:rPr>
            <a:t>жұмыс барысында шамадан тыс ауырлық түсу немесе керісінше өте жеңіл және аз жұмыс істеу салдары</a:t>
          </a:r>
          <a:endParaRPr lang="ru-RU" dirty="0">
            <a:solidFill>
              <a:schemeClr val="tx1"/>
            </a:solidFill>
            <a:latin typeface="Times New Roman" pitchFamily="18" charset="0"/>
            <a:cs typeface="Times New Roman" pitchFamily="18" charset="0"/>
          </a:endParaRPr>
        </a:p>
      </dgm:t>
    </dgm:pt>
    <dgm:pt modelId="{75B2B049-D500-471C-B0E7-2932FF650EC2}" type="parTrans" cxnId="{DBC72067-2CEC-4398-A987-C67A79C9B272}">
      <dgm:prSet/>
      <dgm:spPr/>
      <dgm:t>
        <a:bodyPr/>
        <a:lstStyle/>
        <a:p>
          <a:endParaRPr lang="ru-RU"/>
        </a:p>
      </dgm:t>
    </dgm:pt>
    <dgm:pt modelId="{AD99E6C5-6952-4E70-B6F7-B2488905DD10}" type="sibTrans" cxnId="{DBC72067-2CEC-4398-A987-C67A79C9B272}">
      <dgm:prSet/>
      <dgm:spPr/>
      <dgm:t>
        <a:bodyPr/>
        <a:lstStyle/>
        <a:p>
          <a:endParaRPr lang="ru-RU"/>
        </a:p>
      </dgm:t>
    </dgm:pt>
    <dgm:pt modelId="{86C7738B-7A27-40E3-B8A4-E66F34CDC004}">
      <dgm:prSet phldrT="[Текст]"/>
      <dgm:spPr/>
      <dgm:t>
        <a:bodyPr/>
        <a:lstStyle/>
        <a:p>
          <a:r>
            <a:rPr lang="kk-KZ" dirty="0" smtClean="0">
              <a:solidFill>
                <a:schemeClr val="tx1"/>
              </a:solidFill>
              <a:latin typeface="Times New Roman" pitchFamily="18" charset="0"/>
              <a:cs typeface="Times New Roman" pitchFamily="18" charset="0"/>
            </a:rPr>
            <a:t>рөлдер қақтығысы, бұл жұмыс – қарсы талаптар қойған кезде пайда болады</a:t>
          </a:r>
          <a:endParaRPr lang="ru-RU" dirty="0">
            <a:solidFill>
              <a:schemeClr val="tx1"/>
            </a:solidFill>
            <a:latin typeface="Times New Roman" pitchFamily="18" charset="0"/>
            <a:cs typeface="Times New Roman" pitchFamily="18" charset="0"/>
          </a:endParaRPr>
        </a:p>
      </dgm:t>
    </dgm:pt>
    <dgm:pt modelId="{36FAC9FB-E504-4C0B-B484-B36AEC8BCCDE}" type="parTrans" cxnId="{DE869BEE-301E-49AA-8E1B-399BC31E3EFA}">
      <dgm:prSet/>
      <dgm:spPr/>
      <dgm:t>
        <a:bodyPr/>
        <a:lstStyle/>
        <a:p>
          <a:endParaRPr lang="ru-RU"/>
        </a:p>
      </dgm:t>
    </dgm:pt>
    <dgm:pt modelId="{945BE31F-5EE3-42AE-93F4-E57D40522AB7}" type="sibTrans" cxnId="{DE869BEE-301E-49AA-8E1B-399BC31E3EFA}">
      <dgm:prSet/>
      <dgm:spPr/>
      <dgm:t>
        <a:bodyPr/>
        <a:lstStyle/>
        <a:p>
          <a:endParaRPr lang="ru-RU"/>
        </a:p>
      </dgm:t>
    </dgm:pt>
    <dgm:pt modelId="{BA647C22-BD34-43A7-AEEB-35912C5F145A}">
      <dgm:prSet phldrT="[Текст]"/>
      <dgm:spPr/>
      <dgm:t>
        <a:bodyPr/>
        <a:lstStyle/>
        <a:p>
          <a:r>
            <a:rPr lang="kk-KZ" dirty="0" smtClean="0">
              <a:solidFill>
                <a:schemeClr val="tx1"/>
              </a:solidFill>
              <a:latin typeface="Times New Roman" pitchFamily="18" charset="0"/>
              <a:cs typeface="Times New Roman" pitchFamily="18" charset="0"/>
            </a:rPr>
            <a:t>рөлдердің айқынсыздығы, қызмет барысында өзінен не талап етілетінін білмеген жағдайда пайда болады</a:t>
          </a:r>
          <a:endParaRPr lang="ru-RU" dirty="0">
            <a:solidFill>
              <a:schemeClr val="tx1"/>
            </a:solidFill>
            <a:latin typeface="Times New Roman" pitchFamily="18" charset="0"/>
            <a:cs typeface="Times New Roman" pitchFamily="18" charset="0"/>
          </a:endParaRPr>
        </a:p>
      </dgm:t>
    </dgm:pt>
    <dgm:pt modelId="{8B404854-7B50-47A2-A5A7-E59DB14017C8}" type="parTrans" cxnId="{DABEABB7-AC57-40D5-97EC-73BEEC064548}">
      <dgm:prSet/>
      <dgm:spPr/>
      <dgm:t>
        <a:bodyPr/>
        <a:lstStyle/>
        <a:p>
          <a:endParaRPr lang="ru-RU"/>
        </a:p>
      </dgm:t>
    </dgm:pt>
    <dgm:pt modelId="{DDABA802-873B-4155-B664-3B6CB9C94307}" type="sibTrans" cxnId="{DABEABB7-AC57-40D5-97EC-73BEEC064548}">
      <dgm:prSet/>
      <dgm:spPr/>
      <dgm:t>
        <a:bodyPr/>
        <a:lstStyle/>
        <a:p>
          <a:endParaRPr lang="ru-RU"/>
        </a:p>
      </dgm:t>
    </dgm:pt>
    <dgm:pt modelId="{3C73DDD6-32BB-4415-945B-490E9889D037}">
      <dgm:prSet phldrT="[Текст]"/>
      <dgm:spPr/>
      <dgm:t>
        <a:bodyPr/>
        <a:lstStyle/>
        <a:p>
          <a:r>
            <a:rPr lang="ru-MO" dirty="0" err="1" smtClean="0">
              <a:solidFill>
                <a:schemeClr val="tx1"/>
              </a:solidFill>
              <a:latin typeface="Times New Roman" pitchFamily="18" charset="0"/>
              <a:cs typeface="Times New Roman" pitchFamily="18" charset="0"/>
            </a:rPr>
            <a:t>қызықсыз жұмыс</a:t>
          </a:r>
          <a:endParaRPr lang="ru-RU" dirty="0">
            <a:solidFill>
              <a:schemeClr val="tx1"/>
            </a:solidFill>
            <a:latin typeface="Times New Roman" pitchFamily="18" charset="0"/>
            <a:cs typeface="Times New Roman" pitchFamily="18" charset="0"/>
          </a:endParaRPr>
        </a:p>
      </dgm:t>
    </dgm:pt>
    <dgm:pt modelId="{88D30E1C-2165-48A7-8A88-3C4E1F26FA20}" type="parTrans" cxnId="{F89C7179-2DDA-491E-AFD2-6A1B0B5EB1C2}">
      <dgm:prSet/>
      <dgm:spPr/>
      <dgm:t>
        <a:bodyPr/>
        <a:lstStyle/>
        <a:p>
          <a:endParaRPr lang="ru-RU"/>
        </a:p>
      </dgm:t>
    </dgm:pt>
    <dgm:pt modelId="{DDF68ECE-30CE-4B79-A15B-4719B70CDA13}" type="sibTrans" cxnId="{F89C7179-2DDA-491E-AFD2-6A1B0B5EB1C2}">
      <dgm:prSet/>
      <dgm:spPr/>
      <dgm:t>
        <a:bodyPr/>
        <a:lstStyle/>
        <a:p>
          <a:endParaRPr lang="ru-RU"/>
        </a:p>
      </dgm:t>
    </dgm:pt>
    <dgm:pt modelId="{7B7F5B16-69C3-42BE-A70C-8EFB5489FA84}" type="pres">
      <dgm:prSet presAssocID="{37FED872-7AA3-41A4-AB73-50CC63B5FB12}" presName="diagram" presStyleCnt="0">
        <dgm:presLayoutVars>
          <dgm:dir/>
          <dgm:resizeHandles val="exact"/>
        </dgm:presLayoutVars>
      </dgm:prSet>
      <dgm:spPr/>
      <dgm:t>
        <a:bodyPr/>
        <a:lstStyle/>
        <a:p>
          <a:endParaRPr lang="ru-RU"/>
        </a:p>
      </dgm:t>
    </dgm:pt>
    <dgm:pt modelId="{B43A96B7-40EA-4F67-A0D9-ACB6CC86E5E4}" type="pres">
      <dgm:prSet presAssocID="{EB5D893E-EAAD-49C7-82A1-5A9A3B9FAB6C}" presName="node" presStyleLbl="node1" presStyleIdx="0" presStyleCnt="4">
        <dgm:presLayoutVars>
          <dgm:bulletEnabled val="1"/>
        </dgm:presLayoutVars>
      </dgm:prSet>
      <dgm:spPr/>
      <dgm:t>
        <a:bodyPr/>
        <a:lstStyle/>
        <a:p>
          <a:endParaRPr lang="ru-RU"/>
        </a:p>
      </dgm:t>
    </dgm:pt>
    <dgm:pt modelId="{D777ADEC-4DDC-4350-8238-46A4223618E4}" type="pres">
      <dgm:prSet presAssocID="{AD99E6C5-6952-4E70-B6F7-B2488905DD10}" presName="sibTrans" presStyleCnt="0"/>
      <dgm:spPr/>
    </dgm:pt>
    <dgm:pt modelId="{574B859E-1770-4F8B-8DB5-059A5463EB7F}" type="pres">
      <dgm:prSet presAssocID="{86C7738B-7A27-40E3-B8A4-E66F34CDC004}" presName="node" presStyleLbl="node1" presStyleIdx="1" presStyleCnt="4">
        <dgm:presLayoutVars>
          <dgm:bulletEnabled val="1"/>
        </dgm:presLayoutVars>
      </dgm:prSet>
      <dgm:spPr/>
      <dgm:t>
        <a:bodyPr/>
        <a:lstStyle/>
        <a:p>
          <a:endParaRPr lang="ru-RU"/>
        </a:p>
      </dgm:t>
    </dgm:pt>
    <dgm:pt modelId="{FE50C6B1-4347-4D46-94E2-5F2F13EC67DE}" type="pres">
      <dgm:prSet presAssocID="{945BE31F-5EE3-42AE-93F4-E57D40522AB7}" presName="sibTrans" presStyleCnt="0"/>
      <dgm:spPr/>
    </dgm:pt>
    <dgm:pt modelId="{A8AAC568-AD94-4AC2-A48C-9A1BA2D7BAA9}" type="pres">
      <dgm:prSet presAssocID="{BA647C22-BD34-43A7-AEEB-35912C5F145A}" presName="node" presStyleLbl="node1" presStyleIdx="2" presStyleCnt="4">
        <dgm:presLayoutVars>
          <dgm:bulletEnabled val="1"/>
        </dgm:presLayoutVars>
      </dgm:prSet>
      <dgm:spPr/>
      <dgm:t>
        <a:bodyPr/>
        <a:lstStyle/>
        <a:p>
          <a:endParaRPr lang="ru-RU"/>
        </a:p>
      </dgm:t>
    </dgm:pt>
    <dgm:pt modelId="{D67DCF04-6F5F-474D-A425-C5870CF51AD8}" type="pres">
      <dgm:prSet presAssocID="{DDABA802-873B-4155-B664-3B6CB9C94307}" presName="sibTrans" presStyleCnt="0"/>
      <dgm:spPr/>
    </dgm:pt>
    <dgm:pt modelId="{AC470A89-28A5-4828-87C8-BBE4DD7320EF}" type="pres">
      <dgm:prSet presAssocID="{3C73DDD6-32BB-4415-945B-490E9889D037}" presName="node" presStyleLbl="node1" presStyleIdx="3" presStyleCnt="4">
        <dgm:presLayoutVars>
          <dgm:bulletEnabled val="1"/>
        </dgm:presLayoutVars>
      </dgm:prSet>
      <dgm:spPr/>
      <dgm:t>
        <a:bodyPr/>
        <a:lstStyle/>
        <a:p>
          <a:endParaRPr lang="ru-RU"/>
        </a:p>
      </dgm:t>
    </dgm:pt>
  </dgm:ptLst>
  <dgm:cxnLst>
    <dgm:cxn modelId="{DE869BEE-301E-49AA-8E1B-399BC31E3EFA}" srcId="{37FED872-7AA3-41A4-AB73-50CC63B5FB12}" destId="{86C7738B-7A27-40E3-B8A4-E66F34CDC004}" srcOrd="1" destOrd="0" parTransId="{36FAC9FB-E504-4C0B-B484-B36AEC8BCCDE}" sibTransId="{945BE31F-5EE3-42AE-93F4-E57D40522AB7}"/>
    <dgm:cxn modelId="{885FB139-E586-48C0-95CD-0D6BF80C6777}" type="presOf" srcId="{BA647C22-BD34-43A7-AEEB-35912C5F145A}" destId="{A8AAC568-AD94-4AC2-A48C-9A1BA2D7BAA9}" srcOrd="0" destOrd="0" presId="urn:microsoft.com/office/officeart/2005/8/layout/default#4"/>
    <dgm:cxn modelId="{F89C7179-2DDA-491E-AFD2-6A1B0B5EB1C2}" srcId="{37FED872-7AA3-41A4-AB73-50CC63B5FB12}" destId="{3C73DDD6-32BB-4415-945B-490E9889D037}" srcOrd="3" destOrd="0" parTransId="{88D30E1C-2165-48A7-8A88-3C4E1F26FA20}" sibTransId="{DDF68ECE-30CE-4B79-A15B-4719B70CDA13}"/>
    <dgm:cxn modelId="{57A21C0D-4CE8-42FC-B700-0602E7F545A4}" type="presOf" srcId="{37FED872-7AA3-41A4-AB73-50CC63B5FB12}" destId="{7B7F5B16-69C3-42BE-A70C-8EFB5489FA84}" srcOrd="0" destOrd="0" presId="urn:microsoft.com/office/officeart/2005/8/layout/default#4"/>
    <dgm:cxn modelId="{0DCB8FB4-471D-49B8-AC4E-B1F318EF2920}" type="presOf" srcId="{86C7738B-7A27-40E3-B8A4-E66F34CDC004}" destId="{574B859E-1770-4F8B-8DB5-059A5463EB7F}" srcOrd="0" destOrd="0" presId="urn:microsoft.com/office/officeart/2005/8/layout/default#4"/>
    <dgm:cxn modelId="{DBC72067-2CEC-4398-A987-C67A79C9B272}" srcId="{37FED872-7AA3-41A4-AB73-50CC63B5FB12}" destId="{EB5D893E-EAAD-49C7-82A1-5A9A3B9FAB6C}" srcOrd="0" destOrd="0" parTransId="{75B2B049-D500-471C-B0E7-2932FF650EC2}" sibTransId="{AD99E6C5-6952-4E70-B6F7-B2488905DD10}"/>
    <dgm:cxn modelId="{F95A02E2-A69E-44A8-AD1E-92BF8603E2D6}" type="presOf" srcId="{3C73DDD6-32BB-4415-945B-490E9889D037}" destId="{AC470A89-28A5-4828-87C8-BBE4DD7320EF}" srcOrd="0" destOrd="0" presId="urn:microsoft.com/office/officeart/2005/8/layout/default#4"/>
    <dgm:cxn modelId="{FF883311-234A-4100-BFC7-4E2A250ACC54}" type="presOf" srcId="{EB5D893E-EAAD-49C7-82A1-5A9A3B9FAB6C}" destId="{B43A96B7-40EA-4F67-A0D9-ACB6CC86E5E4}" srcOrd="0" destOrd="0" presId="urn:microsoft.com/office/officeart/2005/8/layout/default#4"/>
    <dgm:cxn modelId="{DABEABB7-AC57-40D5-97EC-73BEEC064548}" srcId="{37FED872-7AA3-41A4-AB73-50CC63B5FB12}" destId="{BA647C22-BD34-43A7-AEEB-35912C5F145A}" srcOrd="2" destOrd="0" parTransId="{8B404854-7B50-47A2-A5A7-E59DB14017C8}" sibTransId="{DDABA802-873B-4155-B664-3B6CB9C94307}"/>
    <dgm:cxn modelId="{A3C5A740-BBFD-4C52-9214-E0785F1ED5B4}" type="presParOf" srcId="{7B7F5B16-69C3-42BE-A70C-8EFB5489FA84}" destId="{B43A96B7-40EA-4F67-A0D9-ACB6CC86E5E4}" srcOrd="0" destOrd="0" presId="urn:microsoft.com/office/officeart/2005/8/layout/default#4"/>
    <dgm:cxn modelId="{DFAE4ACC-D84B-42D1-A300-20CA95EAC9E5}" type="presParOf" srcId="{7B7F5B16-69C3-42BE-A70C-8EFB5489FA84}" destId="{D777ADEC-4DDC-4350-8238-46A4223618E4}" srcOrd="1" destOrd="0" presId="urn:microsoft.com/office/officeart/2005/8/layout/default#4"/>
    <dgm:cxn modelId="{40A2FE13-6150-44D7-ACE9-8394F36053AD}" type="presParOf" srcId="{7B7F5B16-69C3-42BE-A70C-8EFB5489FA84}" destId="{574B859E-1770-4F8B-8DB5-059A5463EB7F}" srcOrd="2" destOrd="0" presId="urn:microsoft.com/office/officeart/2005/8/layout/default#4"/>
    <dgm:cxn modelId="{2E3879B6-8F26-4701-A38E-6EAF5F45F91B}" type="presParOf" srcId="{7B7F5B16-69C3-42BE-A70C-8EFB5489FA84}" destId="{FE50C6B1-4347-4D46-94E2-5F2F13EC67DE}" srcOrd="3" destOrd="0" presId="urn:microsoft.com/office/officeart/2005/8/layout/default#4"/>
    <dgm:cxn modelId="{D948372C-2E0B-4A76-9E8A-DD5639C9CAC3}" type="presParOf" srcId="{7B7F5B16-69C3-42BE-A70C-8EFB5489FA84}" destId="{A8AAC568-AD94-4AC2-A48C-9A1BA2D7BAA9}" srcOrd="4" destOrd="0" presId="urn:microsoft.com/office/officeart/2005/8/layout/default#4"/>
    <dgm:cxn modelId="{CB535E5A-2FAB-4D5E-8156-CF8B9B98303E}" type="presParOf" srcId="{7B7F5B16-69C3-42BE-A70C-8EFB5489FA84}" destId="{D67DCF04-6F5F-474D-A425-C5870CF51AD8}" srcOrd="5" destOrd="0" presId="urn:microsoft.com/office/officeart/2005/8/layout/default#4"/>
    <dgm:cxn modelId="{2C75F25B-6AAC-4333-8BE9-DA60258B1C44}" type="presParOf" srcId="{7B7F5B16-69C3-42BE-A70C-8EFB5489FA84}" destId="{AC470A89-28A5-4828-87C8-BBE4DD7320EF}" srcOrd="6" destOrd="0" presId="urn:microsoft.com/office/officeart/2005/8/layout/defaul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FD60AD8-1349-438E-AC5E-1DB2CAFA9A9A}" type="doc">
      <dgm:prSet loTypeId="urn:microsoft.com/office/officeart/2005/8/layout/hProcess9" loCatId="process" qsTypeId="urn:microsoft.com/office/officeart/2005/8/quickstyle/simple1" qsCatId="simple" csTypeId="urn:microsoft.com/office/officeart/2005/8/colors/accent1_2" csCatId="accent1" phldr="1"/>
      <dgm:spPr/>
    </dgm:pt>
    <dgm:pt modelId="{5DF1DABA-59E1-4437-8E30-51008344F7DF}">
      <dgm:prSet phldrT="[Текст]"/>
      <dgm:spPr/>
      <dgm:t>
        <a:bodyPr/>
        <a:lstStyle/>
        <a:p>
          <a:r>
            <a:rPr lang="kk-KZ" dirty="0" smtClean="0">
              <a:solidFill>
                <a:schemeClr val="tx1"/>
              </a:solidFill>
              <a:latin typeface="Times New Roman" pitchFamily="18" charset="0"/>
              <a:cs typeface="Times New Roman" pitchFamily="18" charset="0"/>
            </a:rPr>
            <a:t>өкілеттіліктерді бөлу</a:t>
          </a:r>
          <a:endParaRPr lang="ru-RU" dirty="0">
            <a:solidFill>
              <a:schemeClr val="tx1"/>
            </a:solidFill>
            <a:latin typeface="Times New Roman" pitchFamily="18" charset="0"/>
            <a:cs typeface="Times New Roman" pitchFamily="18" charset="0"/>
          </a:endParaRPr>
        </a:p>
      </dgm:t>
    </dgm:pt>
    <dgm:pt modelId="{B31F54CF-FBE7-41E5-BFF9-96C4A068F4F4}" type="parTrans" cxnId="{722B840F-599D-4A69-9B17-20E379E2EE4B}">
      <dgm:prSet/>
      <dgm:spPr/>
      <dgm:t>
        <a:bodyPr/>
        <a:lstStyle/>
        <a:p>
          <a:endParaRPr lang="ru-RU"/>
        </a:p>
      </dgm:t>
    </dgm:pt>
    <dgm:pt modelId="{A66B79FD-3F8D-422E-9FC7-8557052D1488}" type="sibTrans" cxnId="{722B840F-599D-4A69-9B17-20E379E2EE4B}">
      <dgm:prSet/>
      <dgm:spPr/>
      <dgm:t>
        <a:bodyPr/>
        <a:lstStyle/>
        <a:p>
          <a:endParaRPr lang="ru-RU"/>
        </a:p>
      </dgm:t>
    </dgm:pt>
    <dgm:pt modelId="{C88A52D0-758C-4A5F-B273-B9D3BE360B13}">
      <dgm:prSet phldrT="[Текст]"/>
      <dgm:spPr/>
      <dgm:t>
        <a:bodyPr/>
        <a:lstStyle/>
        <a:p>
          <a:r>
            <a:rPr lang="kk-KZ" dirty="0" smtClean="0">
              <a:solidFill>
                <a:schemeClr val="tx1"/>
              </a:solidFill>
              <a:latin typeface="Times New Roman" pitchFamily="18" charset="0"/>
              <a:cs typeface="Times New Roman" pitchFamily="18" charset="0"/>
            </a:rPr>
            <a:t>бір жақты әрекеттер, өзгерістерді өмірде заңды биліктерді пайдалану болып табылады</a:t>
          </a:r>
          <a:endParaRPr lang="ru-RU" dirty="0">
            <a:solidFill>
              <a:schemeClr val="tx1"/>
            </a:solidFill>
            <a:latin typeface="Times New Roman" pitchFamily="18" charset="0"/>
            <a:cs typeface="Times New Roman" pitchFamily="18" charset="0"/>
          </a:endParaRPr>
        </a:p>
      </dgm:t>
    </dgm:pt>
    <dgm:pt modelId="{380AE729-23D8-4DC9-8B3F-29FAD0DB8DA1}" type="parTrans" cxnId="{C784E3D6-46D3-4817-AF40-8EF02CFFB9F0}">
      <dgm:prSet/>
      <dgm:spPr/>
      <dgm:t>
        <a:bodyPr/>
        <a:lstStyle/>
        <a:p>
          <a:endParaRPr lang="ru-RU"/>
        </a:p>
      </dgm:t>
    </dgm:pt>
    <dgm:pt modelId="{172A58FA-1552-4FA6-AF9D-45EC2C46CB34}" type="sibTrans" cxnId="{C784E3D6-46D3-4817-AF40-8EF02CFFB9F0}">
      <dgm:prSet/>
      <dgm:spPr/>
      <dgm:t>
        <a:bodyPr/>
        <a:lstStyle/>
        <a:p>
          <a:endParaRPr lang="ru-RU"/>
        </a:p>
      </dgm:t>
    </dgm:pt>
    <dgm:pt modelId="{B21E8580-2440-4F2E-AD1D-7896FBE535D1}">
      <dgm:prSet phldrT="[Текст]"/>
      <dgm:spPr/>
      <dgm:t>
        <a:bodyPr/>
        <a:lstStyle/>
        <a:p>
          <a:r>
            <a:rPr lang="kk-KZ" dirty="0" smtClean="0">
              <a:solidFill>
                <a:schemeClr val="tx1"/>
              </a:solidFill>
              <a:latin typeface="Times New Roman" pitchFamily="18" charset="0"/>
              <a:cs typeface="Times New Roman" pitchFamily="18" charset="0"/>
            </a:rPr>
            <a:t>өкілеттіліктерді делегірлеу</a:t>
          </a:r>
          <a:endParaRPr lang="ru-RU" dirty="0">
            <a:solidFill>
              <a:schemeClr val="tx1"/>
            </a:solidFill>
            <a:latin typeface="Times New Roman" pitchFamily="18" charset="0"/>
            <a:cs typeface="Times New Roman" pitchFamily="18" charset="0"/>
          </a:endParaRPr>
        </a:p>
      </dgm:t>
    </dgm:pt>
    <dgm:pt modelId="{C03E9EF9-DCBC-4721-AD62-D36F0FA7B18F}" type="parTrans" cxnId="{4F7297E7-7F6D-42C4-8573-88C25D4A146F}">
      <dgm:prSet/>
      <dgm:spPr/>
      <dgm:t>
        <a:bodyPr/>
        <a:lstStyle/>
        <a:p>
          <a:endParaRPr lang="ru-RU"/>
        </a:p>
      </dgm:t>
    </dgm:pt>
    <dgm:pt modelId="{82C78BCD-AFA6-4249-96FD-0EB4193BD164}" type="sibTrans" cxnId="{4F7297E7-7F6D-42C4-8573-88C25D4A146F}">
      <dgm:prSet/>
      <dgm:spPr/>
      <dgm:t>
        <a:bodyPr/>
        <a:lstStyle/>
        <a:p>
          <a:endParaRPr lang="ru-RU"/>
        </a:p>
      </dgm:t>
    </dgm:pt>
    <dgm:pt modelId="{96797433-636D-4C0C-ACA5-86EDDDA27AA6}" type="pres">
      <dgm:prSet presAssocID="{FFD60AD8-1349-438E-AC5E-1DB2CAFA9A9A}" presName="CompostProcess" presStyleCnt="0">
        <dgm:presLayoutVars>
          <dgm:dir/>
          <dgm:resizeHandles val="exact"/>
        </dgm:presLayoutVars>
      </dgm:prSet>
      <dgm:spPr/>
    </dgm:pt>
    <dgm:pt modelId="{835E210A-8B31-43C9-88A0-1A102AD98927}" type="pres">
      <dgm:prSet presAssocID="{FFD60AD8-1349-438E-AC5E-1DB2CAFA9A9A}" presName="arrow" presStyleLbl="bgShp" presStyleIdx="0" presStyleCnt="1"/>
      <dgm:spPr/>
    </dgm:pt>
    <dgm:pt modelId="{3DD9A0F5-7A03-499D-9F7A-11D4C588BE91}" type="pres">
      <dgm:prSet presAssocID="{FFD60AD8-1349-438E-AC5E-1DB2CAFA9A9A}" presName="linearProcess" presStyleCnt="0"/>
      <dgm:spPr/>
    </dgm:pt>
    <dgm:pt modelId="{92BD5F4F-6113-4C46-B1C6-6E30ED33F6DF}" type="pres">
      <dgm:prSet presAssocID="{5DF1DABA-59E1-4437-8E30-51008344F7DF}" presName="textNode" presStyleLbl="node1" presStyleIdx="0" presStyleCnt="3">
        <dgm:presLayoutVars>
          <dgm:bulletEnabled val="1"/>
        </dgm:presLayoutVars>
      </dgm:prSet>
      <dgm:spPr/>
      <dgm:t>
        <a:bodyPr/>
        <a:lstStyle/>
        <a:p>
          <a:endParaRPr lang="ru-RU"/>
        </a:p>
      </dgm:t>
    </dgm:pt>
    <dgm:pt modelId="{3F717767-65D5-4AC4-A2D5-001C40C631F9}" type="pres">
      <dgm:prSet presAssocID="{A66B79FD-3F8D-422E-9FC7-8557052D1488}" presName="sibTrans" presStyleCnt="0"/>
      <dgm:spPr/>
    </dgm:pt>
    <dgm:pt modelId="{5D553BCF-9F32-479A-8326-0DA3094D5559}" type="pres">
      <dgm:prSet presAssocID="{C88A52D0-758C-4A5F-B273-B9D3BE360B13}" presName="textNode" presStyleLbl="node1" presStyleIdx="1" presStyleCnt="3">
        <dgm:presLayoutVars>
          <dgm:bulletEnabled val="1"/>
        </dgm:presLayoutVars>
      </dgm:prSet>
      <dgm:spPr/>
      <dgm:t>
        <a:bodyPr/>
        <a:lstStyle/>
        <a:p>
          <a:endParaRPr lang="ru-RU"/>
        </a:p>
      </dgm:t>
    </dgm:pt>
    <dgm:pt modelId="{B5B7ADDE-0FD7-4F7A-9C99-E5DA2A048F13}" type="pres">
      <dgm:prSet presAssocID="{172A58FA-1552-4FA6-AF9D-45EC2C46CB34}" presName="sibTrans" presStyleCnt="0"/>
      <dgm:spPr/>
    </dgm:pt>
    <dgm:pt modelId="{CCC5D367-2B1A-4384-AD37-9C28F0CDAC9A}" type="pres">
      <dgm:prSet presAssocID="{B21E8580-2440-4F2E-AD1D-7896FBE535D1}" presName="textNode" presStyleLbl="node1" presStyleIdx="2" presStyleCnt="3">
        <dgm:presLayoutVars>
          <dgm:bulletEnabled val="1"/>
        </dgm:presLayoutVars>
      </dgm:prSet>
      <dgm:spPr/>
      <dgm:t>
        <a:bodyPr/>
        <a:lstStyle/>
        <a:p>
          <a:endParaRPr lang="ru-RU"/>
        </a:p>
      </dgm:t>
    </dgm:pt>
  </dgm:ptLst>
  <dgm:cxnLst>
    <dgm:cxn modelId="{3F05FA9B-C137-45B3-9336-6FCD901639D1}" type="presOf" srcId="{B21E8580-2440-4F2E-AD1D-7896FBE535D1}" destId="{CCC5D367-2B1A-4384-AD37-9C28F0CDAC9A}" srcOrd="0" destOrd="0" presId="urn:microsoft.com/office/officeart/2005/8/layout/hProcess9"/>
    <dgm:cxn modelId="{C784E3D6-46D3-4817-AF40-8EF02CFFB9F0}" srcId="{FFD60AD8-1349-438E-AC5E-1DB2CAFA9A9A}" destId="{C88A52D0-758C-4A5F-B273-B9D3BE360B13}" srcOrd="1" destOrd="0" parTransId="{380AE729-23D8-4DC9-8B3F-29FAD0DB8DA1}" sibTransId="{172A58FA-1552-4FA6-AF9D-45EC2C46CB34}"/>
    <dgm:cxn modelId="{722B840F-599D-4A69-9B17-20E379E2EE4B}" srcId="{FFD60AD8-1349-438E-AC5E-1DB2CAFA9A9A}" destId="{5DF1DABA-59E1-4437-8E30-51008344F7DF}" srcOrd="0" destOrd="0" parTransId="{B31F54CF-FBE7-41E5-BFF9-96C4A068F4F4}" sibTransId="{A66B79FD-3F8D-422E-9FC7-8557052D1488}"/>
    <dgm:cxn modelId="{8FC976E9-9D53-45BA-9B03-9D87BED19E29}" type="presOf" srcId="{FFD60AD8-1349-438E-AC5E-1DB2CAFA9A9A}" destId="{96797433-636D-4C0C-ACA5-86EDDDA27AA6}" srcOrd="0" destOrd="0" presId="urn:microsoft.com/office/officeart/2005/8/layout/hProcess9"/>
    <dgm:cxn modelId="{4F7297E7-7F6D-42C4-8573-88C25D4A146F}" srcId="{FFD60AD8-1349-438E-AC5E-1DB2CAFA9A9A}" destId="{B21E8580-2440-4F2E-AD1D-7896FBE535D1}" srcOrd="2" destOrd="0" parTransId="{C03E9EF9-DCBC-4721-AD62-D36F0FA7B18F}" sibTransId="{82C78BCD-AFA6-4249-96FD-0EB4193BD164}"/>
    <dgm:cxn modelId="{C5BBB244-6E86-4A1B-95FE-2406E718C78F}" type="presOf" srcId="{5DF1DABA-59E1-4437-8E30-51008344F7DF}" destId="{92BD5F4F-6113-4C46-B1C6-6E30ED33F6DF}" srcOrd="0" destOrd="0" presId="urn:microsoft.com/office/officeart/2005/8/layout/hProcess9"/>
    <dgm:cxn modelId="{480B9D36-C65E-49E9-B62A-04469D052D19}" type="presOf" srcId="{C88A52D0-758C-4A5F-B273-B9D3BE360B13}" destId="{5D553BCF-9F32-479A-8326-0DA3094D5559}" srcOrd="0" destOrd="0" presId="urn:microsoft.com/office/officeart/2005/8/layout/hProcess9"/>
    <dgm:cxn modelId="{950B169A-D751-47D4-8C28-D81117CF9B54}" type="presParOf" srcId="{96797433-636D-4C0C-ACA5-86EDDDA27AA6}" destId="{835E210A-8B31-43C9-88A0-1A102AD98927}" srcOrd="0" destOrd="0" presId="urn:microsoft.com/office/officeart/2005/8/layout/hProcess9"/>
    <dgm:cxn modelId="{947F5F91-B2C7-413C-82E4-1A73BB86D390}" type="presParOf" srcId="{96797433-636D-4C0C-ACA5-86EDDDA27AA6}" destId="{3DD9A0F5-7A03-499D-9F7A-11D4C588BE91}" srcOrd="1" destOrd="0" presId="urn:microsoft.com/office/officeart/2005/8/layout/hProcess9"/>
    <dgm:cxn modelId="{9141C809-1B22-4C9D-B42E-6A784ED12378}" type="presParOf" srcId="{3DD9A0F5-7A03-499D-9F7A-11D4C588BE91}" destId="{92BD5F4F-6113-4C46-B1C6-6E30ED33F6DF}" srcOrd="0" destOrd="0" presId="urn:microsoft.com/office/officeart/2005/8/layout/hProcess9"/>
    <dgm:cxn modelId="{B4290A49-1476-4F26-AF51-9B57B9D4C760}" type="presParOf" srcId="{3DD9A0F5-7A03-499D-9F7A-11D4C588BE91}" destId="{3F717767-65D5-4AC4-A2D5-001C40C631F9}" srcOrd="1" destOrd="0" presId="urn:microsoft.com/office/officeart/2005/8/layout/hProcess9"/>
    <dgm:cxn modelId="{671E48DF-6BAB-4C90-87F2-4855296824C9}" type="presParOf" srcId="{3DD9A0F5-7A03-499D-9F7A-11D4C588BE91}" destId="{5D553BCF-9F32-479A-8326-0DA3094D5559}" srcOrd="2" destOrd="0" presId="urn:microsoft.com/office/officeart/2005/8/layout/hProcess9"/>
    <dgm:cxn modelId="{1E2B43F3-4DF0-4EBB-9E55-01FA7603BD3F}" type="presParOf" srcId="{3DD9A0F5-7A03-499D-9F7A-11D4C588BE91}" destId="{B5B7ADDE-0FD7-4F7A-9C99-E5DA2A048F13}" srcOrd="3" destOrd="0" presId="urn:microsoft.com/office/officeart/2005/8/layout/hProcess9"/>
    <dgm:cxn modelId="{57A3EA87-0E35-4D8A-9215-BC431CA821A2}" type="presParOf" srcId="{3DD9A0F5-7A03-499D-9F7A-11D4C588BE91}" destId="{CCC5D367-2B1A-4384-AD37-9C28F0CDAC9A}"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E4227-AB37-4CD4-8519-BE1F0E61DCB2}">
      <dsp:nvSpPr>
        <dsp:cNvPr id="0" name=""/>
        <dsp:cNvSpPr/>
      </dsp:nvSpPr>
      <dsp:spPr>
        <a:xfrm>
          <a:off x="2071698" y="545"/>
          <a:ext cx="6529416" cy="212900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kk-KZ" sz="1400" kern="1200" dirty="0" smtClean="0"/>
            <a:t>.</a:t>
          </a:r>
          <a:r>
            <a:rPr lang="kk-KZ" sz="1400" i="1" kern="1200" dirty="0" smtClean="0"/>
            <a:t> </a:t>
          </a:r>
          <a:r>
            <a:rPr lang="kk-KZ" sz="1600" kern="1200" dirty="0" smtClean="0">
              <a:latin typeface="Times New Roman" pitchFamily="18" charset="0"/>
              <a:cs typeface="Times New Roman" pitchFamily="18" charset="0"/>
            </a:rPr>
            <a:t>Бұл үлгі жоғарыда айтылған түсініктемеге сәйкес келмейді. Бірақ бұның дисфункционалды потенциалы басқа қайшылықтың нақты түрімен жалғасады. Бұл үлгінің кең тараған үлгісі ретінде – рөлдік басқару қарастырылады. Бұл қайшылық түрінің пайда болуы өндірістік талаптарының жеке тұлға қажеттілігімен келісілмегендігімен туындайды.</a:t>
          </a:r>
          <a:endParaRPr lang="ru-RU" sz="1600" kern="1200" dirty="0">
            <a:latin typeface="Times New Roman" pitchFamily="18" charset="0"/>
            <a:cs typeface="Times New Roman" pitchFamily="18" charset="0"/>
          </a:endParaRPr>
        </a:p>
      </dsp:txBody>
      <dsp:txXfrm>
        <a:off x="2071698" y="266670"/>
        <a:ext cx="5731040" cy="1596752"/>
      </dsp:txXfrm>
    </dsp:sp>
    <dsp:sp modelId="{1451F81E-FBEB-4363-B05E-C9E3F02101EB}">
      <dsp:nvSpPr>
        <dsp:cNvPr id="0" name=""/>
        <dsp:cNvSpPr/>
      </dsp:nvSpPr>
      <dsp:spPr>
        <a:xfrm>
          <a:off x="0" y="0"/>
          <a:ext cx="2028815" cy="21290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kk-KZ" sz="2500" kern="1200" dirty="0" smtClean="0">
              <a:solidFill>
                <a:schemeClr val="tx1"/>
              </a:solidFill>
              <a:latin typeface="Times New Roman" pitchFamily="18" charset="0"/>
              <a:cs typeface="Times New Roman" pitchFamily="18" charset="0"/>
            </a:rPr>
            <a:t>Ішкі жеке қайшылық</a:t>
          </a:r>
          <a:endParaRPr lang="ru-RU" sz="2500" kern="1200" dirty="0">
            <a:solidFill>
              <a:schemeClr val="tx1"/>
            </a:solidFill>
            <a:latin typeface="Times New Roman" pitchFamily="18" charset="0"/>
            <a:cs typeface="Times New Roman" pitchFamily="18" charset="0"/>
          </a:endParaRPr>
        </a:p>
      </dsp:txBody>
      <dsp:txXfrm>
        <a:off x="99039" y="99039"/>
        <a:ext cx="1830737" cy="1930924"/>
      </dsp:txXfrm>
    </dsp:sp>
    <dsp:sp modelId="{90C666DB-408D-4EA3-8172-E0360F2E6E1B}">
      <dsp:nvSpPr>
        <dsp:cNvPr id="0" name=""/>
        <dsp:cNvSpPr/>
      </dsp:nvSpPr>
      <dsp:spPr>
        <a:xfrm>
          <a:off x="2016144" y="2342449"/>
          <a:ext cx="6626690" cy="212900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latin typeface="Times New Roman" pitchFamily="18" charset="0"/>
              <a:cs typeface="Times New Roman" pitchFamily="18" charset="0"/>
            </a:rPr>
            <a:t>Қайшылықтың бұл үлгісі өте кең тараған. Көбінесе басшылардың өздерінің шектеулі ресурстары, капиталы, жұмыс күші, құрал жабдықты пайдалану уақытына байланысты күрестері. Сондай-ақ екі адамның түсінбеушілігімен, дауласуынан да пайда болады. Адамдардың мінез құлықтары, көзқарастары, рухани және мәдени байлықтары әртурлі болғандықтан да олар бір-бірімен тіл табыса алмайды.</a:t>
          </a:r>
          <a:endParaRPr lang="ru-RU" sz="1600" kern="1200" dirty="0">
            <a:latin typeface="Times New Roman" pitchFamily="18" charset="0"/>
            <a:cs typeface="Times New Roman" pitchFamily="18" charset="0"/>
          </a:endParaRPr>
        </a:p>
      </dsp:txBody>
      <dsp:txXfrm>
        <a:off x="2016144" y="2608574"/>
        <a:ext cx="5828314" cy="1596752"/>
      </dsp:txXfrm>
    </dsp:sp>
    <dsp:sp modelId="{13A85B41-21BC-4478-8425-060B581CE208}">
      <dsp:nvSpPr>
        <dsp:cNvPr id="0" name=""/>
        <dsp:cNvSpPr/>
      </dsp:nvSpPr>
      <dsp:spPr>
        <a:xfrm>
          <a:off x="0" y="2342995"/>
          <a:ext cx="2014980" cy="21290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kk-KZ" sz="2500" kern="1200" dirty="0" smtClean="0">
              <a:solidFill>
                <a:schemeClr val="tx1"/>
              </a:solidFill>
              <a:latin typeface="Times New Roman" pitchFamily="18" charset="0"/>
              <a:cs typeface="Times New Roman" pitchFamily="18" charset="0"/>
            </a:rPr>
            <a:t>Жеке тұлғалар арасындағы қайшылық</a:t>
          </a:r>
          <a:endParaRPr lang="ru-RU" sz="2500" kern="1200" dirty="0">
            <a:solidFill>
              <a:schemeClr val="tx1"/>
            </a:solidFill>
            <a:latin typeface="Times New Roman" pitchFamily="18" charset="0"/>
            <a:cs typeface="Times New Roman" pitchFamily="18" charset="0"/>
          </a:endParaRPr>
        </a:p>
      </dsp:txBody>
      <dsp:txXfrm>
        <a:off x="98363" y="2441358"/>
        <a:ext cx="1818254" cy="1932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C11AB-6491-4D7C-8A37-04AE344E3B53}">
      <dsp:nvSpPr>
        <dsp:cNvPr id="0" name=""/>
        <dsp:cNvSpPr/>
      </dsp:nvSpPr>
      <dsp:spPr>
        <a:xfrm>
          <a:off x="2834014" y="73621"/>
          <a:ext cx="5804610" cy="242023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latin typeface="Times New Roman" pitchFamily="18" charset="0"/>
              <a:cs typeface="Times New Roman" pitchFamily="18" charset="0"/>
            </a:rPr>
            <a:t>Өндірістік топтар үшін өздерінің ережелері қалыптастырылған. Әр адам осы ережелерді орындауы қажет, сол кезде оның әлеуметтік қажеттілігі де қанағаттандырылады. Бірақ топтың күтуі жеке адам күтуі бір –біріне қарама – қарсы болса қайшылық пайда болады. Шиеленіс лауазымды басшылардың міндеттері арасында да пайда болады.</a:t>
          </a:r>
          <a:endParaRPr lang="ru-RU" sz="1600" kern="1200" dirty="0">
            <a:latin typeface="Times New Roman" pitchFamily="18" charset="0"/>
            <a:cs typeface="Times New Roman" pitchFamily="18" charset="0"/>
          </a:endParaRPr>
        </a:p>
      </dsp:txBody>
      <dsp:txXfrm>
        <a:off x="2834014" y="376150"/>
        <a:ext cx="4897023" cy="1815173"/>
      </dsp:txXfrm>
    </dsp:sp>
    <dsp:sp modelId="{57B346D6-E02D-4B9A-A243-BB87FF09BB21}">
      <dsp:nvSpPr>
        <dsp:cNvPr id="0" name=""/>
        <dsp:cNvSpPr/>
      </dsp:nvSpPr>
      <dsp:spPr>
        <a:xfrm>
          <a:off x="0" y="1655"/>
          <a:ext cx="2757204" cy="256319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kk-KZ" sz="3200" kern="1200" dirty="0" smtClean="0">
              <a:solidFill>
                <a:schemeClr val="tx1"/>
              </a:solidFill>
              <a:latin typeface="Times New Roman" pitchFamily="18" charset="0"/>
              <a:cs typeface="Times New Roman" pitchFamily="18" charset="0"/>
            </a:rPr>
            <a:t>Жеке тұлғамен топ арасындаға қайшылық</a:t>
          </a:r>
          <a:endParaRPr lang="ru-RU" sz="3200" kern="1200" dirty="0">
            <a:solidFill>
              <a:schemeClr val="tx1"/>
            </a:solidFill>
            <a:latin typeface="Times New Roman" pitchFamily="18" charset="0"/>
            <a:cs typeface="Times New Roman" pitchFamily="18" charset="0"/>
          </a:endParaRPr>
        </a:p>
      </dsp:txBody>
      <dsp:txXfrm>
        <a:off x="125125" y="126780"/>
        <a:ext cx="2506954" cy="2312945"/>
      </dsp:txXfrm>
    </dsp:sp>
    <dsp:sp modelId="{31650713-0282-4721-BDF7-C0F10C18C1FD}">
      <dsp:nvSpPr>
        <dsp:cNvPr id="0" name=""/>
        <dsp:cNvSpPr/>
      </dsp:nvSpPr>
      <dsp:spPr>
        <a:xfrm>
          <a:off x="2687256" y="2751462"/>
          <a:ext cx="5955553" cy="186127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kk-KZ" sz="1700" kern="1200" dirty="0" smtClean="0">
              <a:latin typeface="Times New Roman" pitchFamily="18" charset="0"/>
              <a:cs typeface="Times New Roman" pitchFamily="18" charset="0"/>
            </a:rPr>
            <a:t>Бұл қайшылық көбінесе сызықтық және функционалдық басшылар арасында туады. Сызықтық басшылар функционалдық басшылардың ұсыныстарын қабыл алмауылары мүмкін және өзінің осы басшыларға тәуелділігін үшін парызы болуы.</a:t>
          </a:r>
          <a:endParaRPr lang="ru-RU" sz="1700" kern="1200" dirty="0">
            <a:latin typeface="Times New Roman" pitchFamily="18" charset="0"/>
            <a:cs typeface="Times New Roman" pitchFamily="18" charset="0"/>
          </a:endParaRPr>
        </a:p>
      </dsp:txBody>
      <dsp:txXfrm>
        <a:off x="2687256" y="2984121"/>
        <a:ext cx="5257576" cy="1395954"/>
      </dsp:txXfrm>
    </dsp:sp>
    <dsp:sp modelId="{EFCF0C66-1B93-458A-8F40-49CDAF32E2BF}">
      <dsp:nvSpPr>
        <dsp:cNvPr id="0" name=""/>
        <dsp:cNvSpPr/>
      </dsp:nvSpPr>
      <dsp:spPr>
        <a:xfrm>
          <a:off x="0" y="2753601"/>
          <a:ext cx="2614630" cy="186127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kk-KZ" sz="3200" kern="1200" dirty="0" smtClean="0">
              <a:solidFill>
                <a:schemeClr val="tx1"/>
              </a:solidFill>
              <a:latin typeface="Times New Roman" pitchFamily="18" charset="0"/>
              <a:cs typeface="Times New Roman" pitchFamily="18" charset="0"/>
            </a:rPr>
            <a:t>Топ аралық қайшылық</a:t>
          </a:r>
          <a:endParaRPr lang="ru-RU" sz="3200" kern="1200" dirty="0">
            <a:solidFill>
              <a:schemeClr val="tx1"/>
            </a:solidFill>
            <a:latin typeface="Times New Roman" pitchFamily="18" charset="0"/>
            <a:cs typeface="Times New Roman" pitchFamily="18" charset="0"/>
          </a:endParaRPr>
        </a:p>
      </dsp:txBody>
      <dsp:txXfrm>
        <a:off x="90860" y="2844461"/>
        <a:ext cx="2432910" cy="16795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3A544-EEDA-4438-95FD-C768CA83311D}">
      <dsp:nvSpPr>
        <dsp:cNvPr id="0" name=""/>
        <dsp:cNvSpPr/>
      </dsp:nvSpPr>
      <dsp:spPr>
        <a:xfrm rot="5400000">
          <a:off x="-94699" y="1057061"/>
          <a:ext cx="1646377" cy="19866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6CB80C5-82FA-4D18-AD6E-B5F15C51FCAB}">
      <dsp:nvSpPr>
        <dsp:cNvPr id="0" name=""/>
        <dsp:cNvSpPr/>
      </dsp:nvSpPr>
      <dsp:spPr>
        <a:xfrm>
          <a:off x="282407" y="3936"/>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бөлуге қажетті қорлардың шектеулілігі</a:t>
          </a:r>
          <a:endParaRPr lang="ru-RU" sz="1800" kern="1200" dirty="0">
            <a:solidFill>
              <a:schemeClr val="tx1"/>
            </a:solidFill>
            <a:latin typeface="Times New Roman" pitchFamily="18" charset="0"/>
            <a:cs typeface="Times New Roman" pitchFamily="18" charset="0"/>
          </a:endParaRPr>
        </a:p>
      </dsp:txBody>
      <dsp:txXfrm>
        <a:off x="321199" y="42728"/>
        <a:ext cx="2129843" cy="1246872"/>
      </dsp:txXfrm>
    </dsp:sp>
    <dsp:sp modelId="{9DB59FF6-7FF5-49DD-B669-E466236563E0}">
      <dsp:nvSpPr>
        <dsp:cNvPr id="0" name=""/>
        <dsp:cNvSpPr/>
      </dsp:nvSpPr>
      <dsp:spPr>
        <a:xfrm rot="5400000">
          <a:off x="-94699" y="2712631"/>
          <a:ext cx="1646377" cy="19866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580665-4FCA-4AB5-8498-873AF1ACB1BF}">
      <dsp:nvSpPr>
        <dsp:cNvPr id="0" name=""/>
        <dsp:cNvSpPr/>
      </dsp:nvSpPr>
      <dsp:spPr>
        <a:xfrm>
          <a:off x="282407" y="1659506"/>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тапсырмалардың өзара тәуелділігі</a:t>
          </a:r>
          <a:endParaRPr lang="ru-RU" sz="1800" kern="1200" dirty="0">
            <a:solidFill>
              <a:schemeClr val="tx1"/>
            </a:solidFill>
            <a:latin typeface="Times New Roman" pitchFamily="18" charset="0"/>
            <a:cs typeface="Times New Roman" pitchFamily="18" charset="0"/>
          </a:endParaRPr>
        </a:p>
      </dsp:txBody>
      <dsp:txXfrm>
        <a:off x="321199" y="1698298"/>
        <a:ext cx="2129843" cy="1246872"/>
      </dsp:txXfrm>
    </dsp:sp>
    <dsp:sp modelId="{E9C77527-C5BF-4A88-B208-3B027F1C90ED}">
      <dsp:nvSpPr>
        <dsp:cNvPr id="0" name=""/>
        <dsp:cNvSpPr/>
      </dsp:nvSpPr>
      <dsp:spPr>
        <a:xfrm>
          <a:off x="733085" y="3540416"/>
          <a:ext cx="2926684" cy="19866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9B6F3A-E83C-411B-9F50-5CD74CE3716F}">
      <dsp:nvSpPr>
        <dsp:cNvPr id="0" name=""/>
        <dsp:cNvSpPr/>
      </dsp:nvSpPr>
      <dsp:spPr>
        <a:xfrm>
          <a:off x="282407" y="3315077"/>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мақсаттардағы айырмашылықтар</a:t>
          </a:r>
          <a:endParaRPr lang="ru-RU" sz="1800" kern="1200" dirty="0">
            <a:solidFill>
              <a:schemeClr val="tx1"/>
            </a:solidFill>
            <a:latin typeface="Times New Roman" pitchFamily="18" charset="0"/>
            <a:cs typeface="Times New Roman" pitchFamily="18" charset="0"/>
          </a:endParaRPr>
        </a:p>
      </dsp:txBody>
      <dsp:txXfrm>
        <a:off x="321199" y="3353869"/>
        <a:ext cx="2129843" cy="1246872"/>
      </dsp:txXfrm>
    </dsp:sp>
    <dsp:sp modelId="{1A847DA3-8DAD-4B48-ACA3-203E95F4BEEC}">
      <dsp:nvSpPr>
        <dsp:cNvPr id="0" name=""/>
        <dsp:cNvSpPr/>
      </dsp:nvSpPr>
      <dsp:spPr>
        <a:xfrm rot="16200000">
          <a:off x="2841178" y="2712631"/>
          <a:ext cx="1646377" cy="19866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1313F1-723F-4264-B523-5BB8AF064590}">
      <dsp:nvSpPr>
        <dsp:cNvPr id="0" name=""/>
        <dsp:cNvSpPr/>
      </dsp:nvSpPr>
      <dsp:spPr>
        <a:xfrm>
          <a:off x="3218285" y="3315077"/>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құндылықтар </a:t>
          </a:r>
          <a:r>
            <a:rPr lang="ru-MO" sz="1800" kern="1200" dirty="0" smtClean="0">
              <a:solidFill>
                <a:schemeClr val="tx1"/>
              </a:solidFill>
              <a:latin typeface="Times New Roman" pitchFamily="18" charset="0"/>
              <a:cs typeface="Times New Roman" pitchFamily="18" charset="0"/>
            </a:rPr>
            <a:t>мен </a:t>
          </a:r>
          <a:r>
            <a:rPr lang="ru-MO" sz="1800" kern="1200" dirty="0" err="1" smtClean="0">
              <a:solidFill>
                <a:schemeClr val="tx1"/>
              </a:solidFill>
              <a:latin typeface="Times New Roman" pitchFamily="18" charset="0"/>
              <a:cs typeface="Times New Roman" pitchFamily="18" charset="0"/>
            </a:rPr>
            <a:t>ұсыныстар айырмашылықтары</a:t>
          </a:r>
          <a:endParaRPr lang="ru-RU" sz="1800" kern="1200" dirty="0">
            <a:solidFill>
              <a:schemeClr val="tx1"/>
            </a:solidFill>
            <a:latin typeface="Times New Roman" pitchFamily="18" charset="0"/>
            <a:cs typeface="Times New Roman" pitchFamily="18" charset="0"/>
          </a:endParaRPr>
        </a:p>
      </dsp:txBody>
      <dsp:txXfrm>
        <a:off x="3257077" y="3353869"/>
        <a:ext cx="2129843" cy="1246872"/>
      </dsp:txXfrm>
    </dsp:sp>
    <dsp:sp modelId="{4CF52765-614B-4028-9E9A-E3B7D77E932E}">
      <dsp:nvSpPr>
        <dsp:cNvPr id="0" name=""/>
        <dsp:cNvSpPr/>
      </dsp:nvSpPr>
      <dsp:spPr>
        <a:xfrm rot="16200000">
          <a:off x="2841178" y="1057061"/>
          <a:ext cx="1646377" cy="19866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76D598-DC1C-4F48-8206-8B112CC06B51}">
      <dsp:nvSpPr>
        <dsp:cNvPr id="0" name=""/>
        <dsp:cNvSpPr/>
      </dsp:nvSpPr>
      <dsp:spPr>
        <a:xfrm>
          <a:off x="3218285" y="1659506"/>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мінез</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–құлық үлгісі, өнегесіндегі өзгешіліктер</a:t>
          </a:r>
          <a:endParaRPr lang="ru-RU" sz="1800" kern="1200" dirty="0">
            <a:solidFill>
              <a:schemeClr val="tx1"/>
            </a:solidFill>
            <a:latin typeface="Times New Roman" pitchFamily="18" charset="0"/>
            <a:cs typeface="Times New Roman" pitchFamily="18" charset="0"/>
          </a:endParaRPr>
        </a:p>
      </dsp:txBody>
      <dsp:txXfrm>
        <a:off x="3257077" y="1698298"/>
        <a:ext cx="2129843" cy="1246872"/>
      </dsp:txXfrm>
    </dsp:sp>
    <dsp:sp modelId="{EB6E7B6B-DC3C-4543-A51C-42F81931F316}">
      <dsp:nvSpPr>
        <dsp:cNvPr id="0" name=""/>
        <dsp:cNvSpPr/>
      </dsp:nvSpPr>
      <dsp:spPr>
        <a:xfrm>
          <a:off x="3668964" y="229275"/>
          <a:ext cx="2926684" cy="19866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177768-8339-4F29-851C-562CCBA00A68}">
      <dsp:nvSpPr>
        <dsp:cNvPr id="0" name=""/>
        <dsp:cNvSpPr/>
      </dsp:nvSpPr>
      <dsp:spPr>
        <a:xfrm>
          <a:off x="3218285" y="3936"/>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білім</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деңгейіндегі айырмашылықтар</a:t>
          </a:r>
          <a:endParaRPr lang="ru-RU" sz="1800" kern="1200" dirty="0">
            <a:solidFill>
              <a:schemeClr val="tx1"/>
            </a:solidFill>
            <a:latin typeface="Times New Roman" pitchFamily="18" charset="0"/>
            <a:cs typeface="Times New Roman" pitchFamily="18" charset="0"/>
          </a:endParaRPr>
        </a:p>
      </dsp:txBody>
      <dsp:txXfrm>
        <a:off x="3257077" y="42728"/>
        <a:ext cx="2129843" cy="1246872"/>
      </dsp:txXfrm>
    </dsp:sp>
    <dsp:sp modelId="{E8A621BA-2DCE-4E2F-B91F-76F98F763EED}">
      <dsp:nvSpPr>
        <dsp:cNvPr id="0" name=""/>
        <dsp:cNvSpPr/>
      </dsp:nvSpPr>
      <dsp:spPr>
        <a:xfrm>
          <a:off x="6154163" y="3936"/>
          <a:ext cx="2207427" cy="132445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нашар</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байланыс</a:t>
          </a:r>
          <a:endParaRPr lang="ru-RU" sz="1800" kern="1200" dirty="0">
            <a:solidFill>
              <a:schemeClr val="tx1"/>
            </a:solidFill>
            <a:latin typeface="Times New Roman" pitchFamily="18" charset="0"/>
            <a:cs typeface="Times New Roman" pitchFamily="18" charset="0"/>
          </a:endParaRPr>
        </a:p>
      </dsp:txBody>
      <dsp:txXfrm>
        <a:off x="6192955" y="42728"/>
        <a:ext cx="2129843" cy="12468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06F3-7A8E-4C49-A976-16FEB5D1B507}">
      <dsp:nvSpPr>
        <dsp:cNvPr id="0" name=""/>
        <dsp:cNvSpPr/>
      </dsp:nvSpPr>
      <dsp:spPr>
        <a:xfrm>
          <a:off x="0" y="550062"/>
          <a:ext cx="8429684" cy="3371873"/>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796373-AB23-4506-B9FE-DEB99B5E4DC3}">
      <dsp:nvSpPr>
        <dsp:cNvPr id="0" name=""/>
        <dsp:cNvSpPr/>
      </dsp:nvSpPr>
      <dsp:spPr>
        <a:xfrm>
          <a:off x="702448" y="1140140"/>
          <a:ext cx="3400022" cy="1652218"/>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792" rIns="0" bIns="121920" numCol="1" spcCol="1270" anchor="ctr" anchorCtr="0">
          <a:noAutofit/>
        </a:bodyPr>
        <a:lstStyle/>
        <a:p>
          <a:pPr lvl="0" algn="ctr" defTabSz="1422400">
            <a:lnSpc>
              <a:spcPct val="90000"/>
            </a:lnSpc>
            <a:spcBef>
              <a:spcPct val="0"/>
            </a:spcBef>
            <a:spcAft>
              <a:spcPct val="35000"/>
            </a:spcAft>
          </a:pPr>
          <a:r>
            <a:rPr lang="ru-RU" sz="3200" kern="1200" dirty="0" err="1" smtClean="0">
              <a:solidFill>
                <a:schemeClr val="tx1"/>
              </a:solidFill>
              <a:latin typeface="Times New Roman" pitchFamily="18" charset="0"/>
              <a:cs typeface="Times New Roman" pitchFamily="18" charset="0"/>
            </a:rPr>
            <a:t>функционалды</a:t>
          </a:r>
          <a:endParaRPr lang="ru-RU" sz="3200" kern="1200" dirty="0">
            <a:solidFill>
              <a:schemeClr val="tx1"/>
            </a:solidFill>
            <a:latin typeface="Times New Roman" pitchFamily="18" charset="0"/>
            <a:cs typeface="Times New Roman" pitchFamily="18" charset="0"/>
          </a:endParaRPr>
        </a:p>
      </dsp:txBody>
      <dsp:txXfrm>
        <a:off x="702448" y="1140140"/>
        <a:ext cx="3400022" cy="1652218"/>
      </dsp:txXfrm>
    </dsp:sp>
    <dsp:sp modelId="{77D7BF00-C357-4325-B2B1-1A2DDCE0B7A4}">
      <dsp:nvSpPr>
        <dsp:cNvPr id="0" name=""/>
        <dsp:cNvSpPr/>
      </dsp:nvSpPr>
      <dsp:spPr>
        <a:xfrm>
          <a:off x="4214842" y="1679639"/>
          <a:ext cx="3287576" cy="1652218"/>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792" rIns="0" bIns="121920" numCol="1" spcCol="1270" anchor="ctr" anchorCtr="0">
          <a:noAutofit/>
        </a:bodyPr>
        <a:lstStyle/>
        <a:p>
          <a:pPr lvl="0" algn="ctr" defTabSz="1422400">
            <a:lnSpc>
              <a:spcPct val="90000"/>
            </a:lnSpc>
            <a:spcBef>
              <a:spcPct val="0"/>
            </a:spcBef>
            <a:spcAft>
              <a:spcPct val="35000"/>
            </a:spcAft>
          </a:pPr>
          <a:r>
            <a:rPr lang="ru-RU" sz="3200" kern="1200" dirty="0" err="1" smtClean="0">
              <a:solidFill>
                <a:schemeClr val="tx1"/>
              </a:solidFill>
              <a:latin typeface="Times New Roman" pitchFamily="18" charset="0"/>
              <a:cs typeface="Times New Roman" pitchFamily="18" charset="0"/>
            </a:rPr>
            <a:t>дисфункционалды</a:t>
          </a:r>
          <a:endParaRPr lang="ru-RU" sz="3200" kern="1200" dirty="0">
            <a:solidFill>
              <a:schemeClr val="tx1"/>
            </a:solidFill>
            <a:latin typeface="Times New Roman" pitchFamily="18" charset="0"/>
            <a:cs typeface="Times New Roman" pitchFamily="18" charset="0"/>
          </a:endParaRPr>
        </a:p>
      </dsp:txBody>
      <dsp:txXfrm>
        <a:off x="4214842" y="1679639"/>
        <a:ext cx="3287576" cy="16522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7B5A6C-F5BB-461E-AFC1-B8EBEA1D97F7}">
      <dsp:nvSpPr>
        <dsp:cNvPr id="0" name=""/>
        <dsp:cNvSpPr/>
      </dsp:nvSpPr>
      <dsp:spPr>
        <a:xfrm>
          <a:off x="96440" y="762"/>
          <a:ext cx="2511474" cy="222990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Мәселе </a:t>
          </a:r>
          <a:r>
            <a:rPr lang="ru-MO" sz="1800" kern="1200" dirty="0" smtClean="0">
              <a:solidFill>
                <a:schemeClr val="tx1"/>
              </a:solidFill>
              <a:latin typeface="Times New Roman" pitchFamily="18" charset="0"/>
              <a:cs typeface="Times New Roman" pitchFamily="18" charset="0"/>
            </a:rPr>
            <a:t>тек </a:t>
          </a:r>
          <a:r>
            <a:rPr lang="ru-MO" sz="1800" kern="1200" dirty="0" err="1" smtClean="0">
              <a:solidFill>
                <a:schemeClr val="tx1"/>
              </a:solidFill>
              <a:latin typeface="Times New Roman" pitchFamily="18" charset="0"/>
              <a:cs typeface="Times New Roman" pitchFamily="18" charset="0"/>
            </a:rPr>
            <a:t>қана шешім</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қабылдауға екі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жақтыңда адамдарының қатынасуы</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Бұл екі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жақтың қарсылығын, жауласушылықты жояды</a:t>
          </a:r>
          <a:r>
            <a:rPr lang="ru-MO" sz="1800" kern="1200" dirty="0" smtClean="0">
              <a:solidFill>
                <a:schemeClr val="tx1"/>
              </a:solidFill>
              <a:latin typeface="Times New Roman" pitchFamily="18" charset="0"/>
              <a:cs typeface="Times New Roman" pitchFamily="18" charset="0"/>
            </a:rPr>
            <a:t>.</a:t>
          </a:r>
          <a:endParaRPr lang="ru-RU" sz="1800" kern="1200" dirty="0">
            <a:solidFill>
              <a:schemeClr val="tx1"/>
            </a:solidFill>
            <a:latin typeface="Times New Roman" pitchFamily="18" charset="0"/>
            <a:cs typeface="Times New Roman" pitchFamily="18" charset="0"/>
          </a:endParaRPr>
        </a:p>
      </dsp:txBody>
      <dsp:txXfrm>
        <a:off x="96440" y="762"/>
        <a:ext cx="2511474" cy="2229903"/>
      </dsp:txXfrm>
    </dsp:sp>
    <dsp:sp modelId="{8E7EB964-FB7C-4836-A2C8-1A03401FEC50}">
      <dsp:nvSpPr>
        <dsp:cNvPr id="0" name=""/>
        <dsp:cNvSpPr/>
      </dsp:nvSpPr>
      <dsp:spPr>
        <a:xfrm>
          <a:off x="2859062" y="76867"/>
          <a:ext cx="2511474" cy="207769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kern="1200" dirty="0" err="1" smtClean="0">
              <a:solidFill>
                <a:schemeClr val="tx1"/>
              </a:solidFill>
              <a:latin typeface="Times New Roman" pitchFamily="18" charset="0"/>
              <a:cs typeface="Times New Roman" pitchFamily="18" charset="0"/>
            </a:rPr>
            <a:t>Екі</a:t>
          </a:r>
          <a:r>
            <a:rPr lang="ru-RU" sz="2800" kern="1200" dirty="0" smtClean="0">
              <a:solidFill>
                <a:schemeClr val="tx1"/>
              </a:solidFill>
              <a:latin typeface="Times New Roman" pitchFamily="18" charset="0"/>
              <a:cs typeface="Times New Roman" pitchFamily="18" charset="0"/>
            </a:rPr>
            <a:t> </a:t>
          </a:r>
          <a:r>
            <a:rPr lang="ru-RU" sz="2800" kern="1200" dirty="0" err="1" smtClean="0">
              <a:solidFill>
                <a:schemeClr val="tx1"/>
              </a:solidFill>
              <a:latin typeface="Times New Roman" pitchFamily="18" charset="0"/>
              <a:cs typeface="Times New Roman" pitchFamily="18" charset="0"/>
            </a:rPr>
            <a:t>жақтың бірлесіп</a:t>
          </a:r>
          <a:r>
            <a:rPr lang="ru-RU" sz="2800" kern="1200" dirty="0" smtClean="0">
              <a:solidFill>
                <a:schemeClr val="tx1"/>
              </a:solidFill>
              <a:latin typeface="Times New Roman" pitchFamily="18" charset="0"/>
              <a:cs typeface="Times New Roman" pitchFamily="18" charset="0"/>
            </a:rPr>
            <a:t> ж</a:t>
          </a:r>
          <a:r>
            <a:rPr lang="kk-KZ" sz="2800" kern="1200" dirty="0" smtClean="0">
              <a:solidFill>
                <a:schemeClr val="tx1"/>
              </a:solidFill>
              <a:latin typeface="Times New Roman" pitchFamily="18" charset="0"/>
              <a:cs typeface="Times New Roman" pitchFamily="18" charset="0"/>
            </a:rPr>
            <a:t>ұ</a:t>
          </a:r>
          <a:r>
            <a:rPr lang="ru-RU" sz="2800" kern="1200" dirty="0" smtClean="0">
              <a:solidFill>
                <a:schemeClr val="tx1"/>
              </a:solidFill>
              <a:latin typeface="Times New Roman" pitchFamily="18" charset="0"/>
              <a:cs typeface="Times New Roman" pitchFamily="18" charset="0"/>
            </a:rPr>
            <a:t>мыс </a:t>
          </a:r>
          <a:r>
            <a:rPr lang="ru-RU" sz="2800" kern="1200" dirty="0" err="1" smtClean="0">
              <a:solidFill>
                <a:schemeClr val="tx1"/>
              </a:solidFill>
              <a:latin typeface="Times New Roman" pitchFamily="18" charset="0"/>
              <a:cs typeface="Times New Roman" pitchFamily="18" charset="0"/>
            </a:rPr>
            <a:t>істеуі</a:t>
          </a:r>
          <a:endParaRPr lang="ru-RU" sz="2800" kern="1200" dirty="0">
            <a:solidFill>
              <a:schemeClr val="tx1"/>
            </a:solidFill>
            <a:latin typeface="Times New Roman" pitchFamily="18" charset="0"/>
            <a:cs typeface="Times New Roman" pitchFamily="18" charset="0"/>
          </a:endParaRPr>
        </a:p>
      </dsp:txBody>
      <dsp:txXfrm>
        <a:off x="2859062" y="76867"/>
        <a:ext cx="2511474" cy="2077692"/>
      </dsp:txXfrm>
    </dsp:sp>
    <dsp:sp modelId="{8509464F-38E7-4F8B-8971-D293F358FDC1}">
      <dsp:nvSpPr>
        <dsp:cNvPr id="0" name=""/>
        <dsp:cNvSpPr/>
      </dsp:nvSpPr>
      <dsp:spPr>
        <a:xfrm>
          <a:off x="5621684" y="152972"/>
          <a:ext cx="2511474" cy="19254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MO" sz="3200" kern="1200" dirty="0" err="1" smtClean="0">
              <a:solidFill>
                <a:schemeClr val="tx1"/>
              </a:solidFill>
              <a:latin typeface="Times New Roman" pitchFamily="18" charset="0"/>
              <a:cs typeface="Times New Roman" pitchFamily="18" charset="0"/>
            </a:rPr>
            <a:t>Топтың ой-пікірлері</a:t>
          </a:r>
          <a:endParaRPr lang="ru-RU" sz="3200" kern="1200" dirty="0">
            <a:solidFill>
              <a:schemeClr val="tx1"/>
            </a:solidFill>
            <a:latin typeface="Times New Roman" pitchFamily="18" charset="0"/>
            <a:cs typeface="Times New Roman" pitchFamily="18" charset="0"/>
          </a:endParaRPr>
        </a:p>
      </dsp:txBody>
      <dsp:txXfrm>
        <a:off x="5621684" y="152972"/>
        <a:ext cx="2511474" cy="1925482"/>
      </dsp:txXfrm>
    </dsp:sp>
    <dsp:sp modelId="{D0180580-6E92-4FCA-AE6A-35C5B7132553}">
      <dsp:nvSpPr>
        <dsp:cNvPr id="0" name=""/>
        <dsp:cNvSpPr/>
      </dsp:nvSpPr>
      <dsp:spPr>
        <a:xfrm>
          <a:off x="0" y="2436161"/>
          <a:ext cx="2511474" cy="184175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MO" sz="3000" kern="1200" dirty="0" err="1" smtClean="0">
              <a:solidFill>
                <a:schemeClr val="tx1"/>
              </a:solidFill>
              <a:latin typeface="Times New Roman" pitchFamily="18" charset="0"/>
              <a:cs typeface="Times New Roman" pitchFamily="18" charset="0"/>
            </a:rPr>
            <a:t>Шешімдердің баламасының болуы</a:t>
          </a:r>
          <a:endParaRPr lang="ru-RU" sz="3000" kern="1200" dirty="0">
            <a:solidFill>
              <a:schemeClr val="tx1"/>
            </a:solidFill>
            <a:latin typeface="Times New Roman" pitchFamily="18" charset="0"/>
            <a:cs typeface="Times New Roman" pitchFamily="18" charset="0"/>
          </a:endParaRPr>
        </a:p>
      </dsp:txBody>
      <dsp:txXfrm>
        <a:off x="0" y="2436161"/>
        <a:ext cx="2511474" cy="1841759"/>
      </dsp:txXfrm>
    </dsp:sp>
    <dsp:sp modelId="{C061BA07-71CA-474D-B7F4-26EE9246F0B3}">
      <dsp:nvSpPr>
        <dsp:cNvPr id="0" name=""/>
        <dsp:cNvSpPr/>
      </dsp:nvSpPr>
      <dsp:spPr>
        <a:xfrm>
          <a:off x="2820988" y="2451388"/>
          <a:ext cx="2511474" cy="184177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MO" sz="3000" kern="1200" dirty="0" err="1" smtClean="0">
              <a:solidFill>
                <a:schemeClr val="tx1"/>
              </a:solidFill>
              <a:latin typeface="Times New Roman" pitchFamily="18" charset="0"/>
              <a:cs typeface="Times New Roman" pitchFamily="18" charset="0"/>
            </a:rPr>
            <a:t>Шешімдердің орындалуына</a:t>
          </a:r>
          <a:r>
            <a:rPr lang="ru-MO" sz="3000" kern="1200" dirty="0" smtClean="0">
              <a:solidFill>
                <a:schemeClr val="tx1"/>
              </a:solidFill>
              <a:latin typeface="Times New Roman" pitchFamily="18" charset="0"/>
              <a:cs typeface="Times New Roman" pitchFamily="18" charset="0"/>
            </a:rPr>
            <a:t> </a:t>
          </a:r>
          <a:r>
            <a:rPr lang="ru-MO" sz="3000" kern="1200" dirty="0" err="1" smtClean="0">
              <a:solidFill>
                <a:schemeClr val="tx1"/>
              </a:solidFill>
              <a:latin typeface="Times New Roman" pitchFamily="18" charset="0"/>
              <a:cs typeface="Times New Roman" pitchFamily="18" charset="0"/>
            </a:rPr>
            <a:t>баға беретін</a:t>
          </a:r>
          <a:r>
            <a:rPr lang="ru-MO" sz="3000" kern="1200" dirty="0" smtClean="0">
              <a:solidFill>
                <a:schemeClr val="tx1"/>
              </a:solidFill>
              <a:latin typeface="Times New Roman" pitchFamily="18" charset="0"/>
              <a:cs typeface="Times New Roman" pitchFamily="18" charset="0"/>
            </a:rPr>
            <a:t> </a:t>
          </a:r>
          <a:r>
            <a:rPr lang="ru-MO" sz="3000" kern="1200" dirty="0" err="1" smtClean="0">
              <a:solidFill>
                <a:schemeClr val="tx1"/>
              </a:solidFill>
              <a:latin typeface="Times New Roman" pitchFamily="18" charset="0"/>
              <a:cs typeface="Times New Roman" pitchFamily="18" charset="0"/>
            </a:rPr>
            <a:t>белгілер</a:t>
          </a:r>
          <a:endParaRPr lang="ru-RU" sz="3000" kern="1200" dirty="0">
            <a:solidFill>
              <a:schemeClr val="tx1"/>
            </a:solidFill>
            <a:latin typeface="Times New Roman" pitchFamily="18" charset="0"/>
            <a:cs typeface="Times New Roman" pitchFamily="18" charset="0"/>
          </a:endParaRPr>
        </a:p>
      </dsp:txBody>
      <dsp:txXfrm>
        <a:off x="2820988" y="2451388"/>
        <a:ext cx="2511474" cy="1841774"/>
      </dsp:txXfrm>
    </dsp:sp>
    <dsp:sp modelId="{F3FB832D-3B79-45A2-AAC8-0E81A12348B7}">
      <dsp:nvSpPr>
        <dsp:cNvPr id="0" name=""/>
        <dsp:cNvSpPr/>
      </dsp:nvSpPr>
      <dsp:spPr>
        <a:xfrm>
          <a:off x="5621684" y="2527486"/>
          <a:ext cx="2511474" cy="175042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MO" sz="3000" kern="1200" dirty="0" err="1" smtClean="0">
              <a:solidFill>
                <a:schemeClr val="tx1"/>
              </a:solidFill>
              <a:latin typeface="Times New Roman" pitchFamily="18" charset="0"/>
              <a:cs typeface="Times New Roman" pitchFamily="18" charset="0"/>
            </a:rPr>
            <a:t>Екі</a:t>
          </a:r>
          <a:r>
            <a:rPr lang="ru-MO" sz="3000" kern="1200" dirty="0" smtClean="0">
              <a:solidFill>
                <a:schemeClr val="tx1"/>
              </a:solidFill>
              <a:latin typeface="Times New Roman" pitchFamily="18" charset="0"/>
              <a:cs typeface="Times New Roman" pitchFamily="18" charset="0"/>
            </a:rPr>
            <a:t> </a:t>
          </a:r>
          <a:r>
            <a:rPr lang="ru-MO" sz="3000" kern="1200" dirty="0" err="1" smtClean="0">
              <a:solidFill>
                <a:schemeClr val="tx1"/>
              </a:solidFill>
              <a:latin typeface="Times New Roman" pitchFamily="18" charset="0"/>
              <a:cs typeface="Times New Roman" pitchFamily="18" charset="0"/>
            </a:rPr>
            <a:t>жақтың бір-біріне</a:t>
          </a:r>
          <a:r>
            <a:rPr lang="ru-MO" sz="3000" kern="1200" dirty="0" smtClean="0">
              <a:solidFill>
                <a:schemeClr val="tx1"/>
              </a:solidFill>
              <a:latin typeface="Times New Roman" pitchFamily="18" charset="0"/>
              <a:cs typeface="Times New Roman" pitchFamily="18" charset="0"/>
            </a:rPr>
            <a:t> </a:t>
          </a:r>
          <a:r>
            <a:rPr lang="ru-MO" sz="3000" kern="1200" dirty="0" err="1" smtClean="0">
              <a:solidFill>
                <a:schemeClr val="tx1"/>
              </a:solidFill>
              <a:latin typeface="Times New Roman" pitchFamily="18" charset="0"/>
              <a:cs typeface="Times New Roman" pitchFamily="18" charset="0"/>
            </a:rPr>
            <a:t>тәуелділігі</a:t>
          </a:r>
          <a:endParaRPr lang="ru-RU" sz="3000" kern="1200" dirty="0">
            <a:solidFill>
              <a:schemeClr val="tx1"/>
            </a:solidFill>
            <a:latin typeface="Times New Roman" pitchFamily="18" charset="0"/>
            <a:cs typeface="Times New Roman" pitchFamily="18" charset="0"/>
          </a:endParaRPr>
        </a:p>
      </dsp:txBody>
      <dsp:txXfrm>
        <a:off x="5621684" y="2527486"/>
        <a:ext cx="2511474" cy="17504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B837C-7C9E-4286-9EB8-D38FF56C03EA}">
      <dsp:nvSpPr>
        <dsp:cNvPr id="0" name=""/>
        <dsp:cNvSpPr/>
      </dsp:nvSpPr>
      <dsp:spPr>
        <a:xfrm rot="5400000">
          <a:off x="-104399" y="1113746"/>
          <a:ext cx="1553777" cy="18756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AB75F9-588D-488F-A965-40EFB2C736DB}">
      <dsp:nvSpPr>
        <dsp:cNvPr id="0" name=""/>
        <dsp:cNvSpPr/>
      </dsp:nvSpPr>
      <dsp:spPr>
        <a:xfrm>
          <a:off x="6608" y="119228"/>
          <a:ext cx="2572937" cy="12504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өнім өндірудің төмендеуі, қанағаттанбаушылық</a:t>
          </a:r>
          <a:endParaRPr lang="ru-RU" sz="2000" kern="1200" dirty="0">
            <a:solidFill>
              <a:schemeClr val="tx1"/>
            </a:solidFill>
            <a:latin typeface="Times New Roman" pitchFamily="18" charset="0"/>
            <a:cs typeface="Times New Roman" pitchFamily="18" charset="0"/>
          </a:endParaRPr>
        </a:p>
      </dsp:txBody>
      <dsp:txXfrm>
        <a:off x="43231" y="155851"/>
        <a:ext cx="2499691" cy="1177159"/>
      </dsp:txXfrm>
    </dsp:sp>
    <dsp:sp modelId="{6D494477-EF3E-4A23-92A9-1310D7BE3B2B}">
      <dsp:nvSpPr>
        <dsp:cNvPr id="0" name=""/>
        <dsp:cNvSpPr/>
      </dsp:nvSpPr>
      <dsp:spPr>
        <a:xfrm rot="5400000">
          <a:off x="-104399" y="2676752"/>
          <a:ext cx="1553777" cy="18756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1F6A965-E72A-448F-AB1F-39B3B3EC6CD5}">
      <dsp:nvSpPr>
        <dsp:cNvPr id="0" name=""/>
        <dsp:cNvSpPr/>
      </dsp:nvSpPr>
      <dsp:spPr>
        <a:xfrm>
          <a:off x="14382" y="1682234"/>
          <a:ext cx="2557391" cy="12504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алдағы уақыттағы достасудың төменгі дәрежесі</a:t>
          </a:r>
          <a:endParaRPr lang="ru-RU" sz="2000" kern="1200" dirty="0">
            <a:solidFill>
              <a:schemeClr val="tx1"/>
            </a:solidFill>
            <a:latin typeface="Times New Roman" pitchFamily="18" charset="0"/>
            <a:cs typeface="Times New Roman" pitchFamily="18" charset="0"/>
          </a:endParaRPr>
        </a:p>
      </dsp:txBody>
      <dsp:txXfrm>
        <a:off x="51005" y="1718857"/>
        <a:ext cx="2484145" cy="1177159"/>
      </dsp:txXfrm>
    </dsp:sp>
    <dsp:sp modelId="{660DA99A-ACA7-4973-9E7D-1C7F6E2D9D91}">
      <dsp:nvSpPr>
        <dsp:cNvPr id="0" name=""/>
        <dsp:cNvSpPr/>
      </dsp:nvSpPr>
      <dsp:spPr>
        <a:xfrm>
          <a:off x="678151" y="3458255"/>
          <a:ext cx="3005919" cy="18756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EFEE66-3683-496E-A02D-8A7DBD88045A}">
      <dsp:nvSpPr>
        <dsp:cNvPr id="0" name=""/>
        <dsp:cNvSpPr/>
      </dsp:nvSpPr>
      <dsp:spPr>
        <a:xfrm>
          <a:off x="14382" y="3245240"/>
          <a:ext cx="2557391" cy="12504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өз тобына</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қатты берілуі</a:t>
          </a:r>
          <a:endParaRPr lang="ru-RU" sz="2000" kern="1200" dirty="0">
            <a:solidFill>
              <a:schemeClr val="tx1"/>
            </a:solidFill>
            <a:latin typeface="Times New Roman" pitchFamily="18" charset="0"/>
            <a:cs typeface="Times New Roman" pitchFamily="18" charset="0"/>
          </a:endParaRPr>
        </a:p>
      </dsp:txBody>
      <dsp:txXfrm>
        <a:off x="51005" y="3281863"/>
        <a:ext cx="2484145" cy="1177159"/>
      </dsp:txXfrm>
    </dsp:sp>
    <dsp:sp modelId="{2767FEAB-F410-43FF-B2F1-F15A3565D320}">
      <dsp:nvSpPr>
        <dsp:cNvPr id="0" name=""/>
        <dsp:cNvSpPr/>
      </dsp:nvSpPr>
      <dsp:spPr>
        <a:xfrm rot="16200000">
          <a:off x="2911796" y="2676752"/>
          <a:ext cx="1553777" cy="18756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A26772-1158-4603-BBFF-12333DAA7DB0}">
      <dsp:nvSpPr>
        <dsp:cNvPr id="0" name=""/>
        <dsp:cNvSpPr/>
      </dsp:nvSpPr>
      <dsp:spPr>
        <a:xfrm>
          <a:off x="3267269" y="3245240"/>
          <a:ext cx="2084008" cy="12504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келесі</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жақты жау</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ретінде</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санау</a:t>
          </a:r>
          <a:endParaRPr lang="ru-RU" sz="2000" kern="1200" dirty="0">
            <a:solidFill>
              <a:schemeClr val="tx1"/>
            </a:solidFill>
            <a:latin typeface="Times New Roman" pitchFamily="18" charset="0"/>
            <a:cs typeface="Times New Roman" pitchFamily="18" charset="0"/>
          </a:endParaRPr>
        </a:p>
      </dsp:txBody>
      <dsp:txXfrm>
        <a:off x="3303892" y="3281863"/>
        <a:ext cx="2010762" cy="1177159"/>
      </dsp:txXfrm>
    </dsp:sp>
    <dsp:sp modelId="{83CE1AC0-3A0A-4F74-92BD-E957256B5ACA}">
      <dsp:nvSpPr>
        <dsp:cNvPr id="0" name=""/>
        <dsp:cNvSpPr/>
      </dsp:nvSpPr>
      <dsp:spPr>
        <a:xfrm rot="16200000">
          <a:off x="2911796" y="1113746"/>
          <a:ext cx="1553777" cy="18756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7EFCF7-9D60-4F93-8C06-5D71338EF2C2}">
      <dsp:nvSpPr>
        <dsp:cNvPr id="0" name=""/>
        <dsp:cNvSpPr/>
      </dsp:nvSpPr>
      <dsp:spPr>
        <a:xfrm>
          <a:off x="3267269" y="1682234"/>
          <a:ext cx="2084008" cy="12504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қарсыласушы жақпен жұмыс істеуі</a:t>
          </a:r>
          <a:r>
            <a:rPr lang="ru-MO" sz="1800" kern="1200" dirty="0" smtClean="0">
              <a:solidFill>
                <a:schemeClr val="tx1"/>
              </a:solidFill>
              <a:latin typeface="Times New Roman" pitchFamily="18" charset="0"/>
              <a:cs typeface="Times New Roman" pitchFamily="18" charset="0"/>
            </a:rPr>
            <a:t> мен </a:t>
          </a:r>
          <a:r>
            <a:rPr lang="ru-MO" sz="1800" kern="1200" dirty="0" err="1" smtClean="0">
              <a:solidFill>
                <a:schemeClr val="tx1"/>
              </a:solidFill>
              <a:latin typeface="Times New Roman" pitchFamily="18" charset="0"/>
              <a:cs typeface="Times New Roman" pitchFamily="18" charset="0"/>
            </a:rPr>
            <a:t>араласуының кері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бұрылуы</a:t>
          </a:r>
          <a:endParaRPr lang="ru-RU" sz="1800" kern="1200" dirty="0">
            <a:solidFill>
              <a:schemeClr val="tx1"/>
            </a:solidFill>
            <a:latin typeface="Times New Roman" pitchFamily="18" charset="0"/>
            <a:cs typeface="Times New Roman" pitchFamily="18" charset="0"/>
          </a:endParaRPr>
        </a:p>
      </dsp:txBody>
      <dsp:txXfrm>
        <a:off x="3303892" y="1718857"/>
        <a:ext cx="2010762" cy="1177159"/>
      </dsp:txXfrm>
    </dsp:sp>
    <dsp:sp modelId="{6AF4B7CF-839E-47EF-BCC1-5BD3370D38CE}">
      <dsp:nvSpPr>
        <dsp:cNvPr id="0" name=""/>
        <dsp:cNvSpPr/>
      </dsp:nvSpPr>
      <dsp:spPr>
        <a:xfrm rot="497591">
          <a:off x="5190751" y="795154"/>
          <a:ext cx="877924" cy="25223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EF065C-A6B2-452E-A5DA-66D572357018}">
      <dsp:nvSpPr>
        <dsp:cNvPr id="0" name=""/>
        <dsp:cNvSpPr/>
      </dsp:nvSpPr>
      <dsp:spPr>
        <a:xfrm>
          <a:off x="3267269" y="119228"/>
          <a:ext cx="2084008" cy="12504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жауласуларының ұлғаюы</a:t>
          </a:r>
          <a:endParaRPr lang="ru-RU" sz="2000" kern="1200" dirty="0">
            <a:solidFill>
              <a:schemeClr val="tx1"/>
            </a:solidFill>
            <a:latin typeface="Times New Roman" pitchFamily="18" charset="0"/>
            <a:cs typeface="Times New Roman" pitchFamily="18" charset="0"/>
          </a:endParaRPr>
        </a:p>
      </dsp:txBody>
      <dsp:txXfrm>
        <a:off x="3303892" y="155851"/>
        <a:ext cx="2010762" cy="1177159"/>
      </dsp:txXfrm>
    </dsp:sp>
    <dsp:sp modelId="{158B044B-32AC-4D4A-B651-42894C83A79A}">
      <dsp:nvSpPr>
        <dsp:cNvPr id="0" name=""/>
        <dsp:cNvSpPr/>
      </dsp:nvSpPr>
      <dsp:spPr>
        <a:xfrm>
          <a:off x="6039000" y="119228"/>
          <a:ext cx="2084008" cy="20830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нағыз мәселені шешкенге</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қарағанда, қайшылықтағы жеңіске көп көңіл бөлулері</a:t>
          </a:r>
          <a:endParaRPr lang="ru-RU" sz="2000" kern="1200" dirty="0">
            <a:solidFill>
              <a:schemeClr val="tx1"/>
            </a:solidFill>
            <a:latin typeface="Times New Roman" pitchFamily="18" charset="0"/>
            <a:cs typeface="Times New Roman" pitchFamily="18" charset="0"/>
          </a:endParaRPr>
        </a:p>
      </dsp:txBody>
      <dsp:txXfrm>
        <a:off x="6100010" y="180238"/>
        <a:ext cx="1961988" cy="19610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4FB8F-F4AF-497F-AD9E-79668EA30D3A}">
      <dsp:nvSpPr>
        <dsp:cNvPr id="0" name=""/>
        <dsp:cNvSpPr/>
      </dsp:nvSpPr>
      <dsp:spPr>
        <a:xfrm rot="16200000">
          <a:off x="707" y="256664"/>
          <a:ext cx="4030107" cy="4030107"/>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lvl="0" algn="ctr" defTabSz="1644650">
            <a:lnSpc>
              <a:spcPct val="90000"/>
            </a:lnSpc>
            <a:spcBef>
              <a:spcPct val="0"/>
            </a:spcBef>
            <a:spcAft>
              <a:spcPct val="35000"/>
            </a:spcAft>
          </a:pPr>
          <a:r>
            <a:rPr lang="ru-MO" sz="3700" kern="1200" dirty="0" err="1" smtClean="0">
              <a:solidFill>
                <a:schemeClr val="tx1"/>
              </a:solidFill>
              <a:latin typeface="Times New Roman" pitchFamily="18" charset="0"/>
              <a:cs typeface="Times New Roman" pitchFamily="18" charset="0"/>
            </a:rPr>
            <a:t>құрылымдық</a:t>
          </a:r>
          <a:endParaRPr lang="ru-RU" sz="3700" kern="1200" dirty="0">
            <a:solidFill>
              <a:schemeClr val="tx1"/>
            </a:solidFill>
            <a:latin typeface="Times New Roman" pitchFamily="18" charset="0"/>
            <a:cs typeface="Times New Roman" pitchFamily="18" charset="0"/>
          </a:endParaRPr>
        </a:p>
      </dsp:txBody>
      <dsp:txXfrm rot="5400000">
        <a:off x="708" y="1264191"/>
        <a:ext cx="3324838" cy="2015053"/>
      </dsp:txXfrm>
    </dsp:sp>
    <dsp:sp modelId="{6FF4B276-1095-4A37-BCED-1813A392B8D4}">
      <dsp:nvSpPr>
        <dsp:cNvPr id="0" name=""/>
        <dsp:cNvSpPr/>
      </dsp:nvSpPr>
      <dsp:spPr>
        <a:xfrm rot="5400000">
          <a:off x="4255992" y="256664"/>
          <a:ext cx="4030107" cy="4030107"/>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lvl="0" algn="ctr" defTabSz="1644650">
            <a:lnSpc>
              <a:spcPct val="90000"/>
            </a:lnSpc>
            <a:spcBef>
              <a:spcPct val="0"/>
            </a:spcBef>
            <a:spcAft>
              <a:spcPct val="35000"/>
            </a:spcAft>
          </a:pPr>
          <a:r>
            <a:rPr lang="ru-MO" sz="3700" kern="1200" dirty="0" err="1" smtClean="0">
              <a:solidFill>
                <a:schemeClr val="tx1"/>
              </a:solidFill>
              <a:latin typeface="Times New Roman" pitchFamily="18" charset="0"/>
              <a:cs typeface="Times New Roman" pitchFamily="18" charset="0"/>
            </a:rPr>
            <a:t>жеке</a:t>
          </a:r>
          <a:r>
            <a:rPr lang="ru-MO" sz="3700" kern="1200" dirty="0" smtClean="0">
              <a:solidFill>
                <a:schemeClr val="tx1"/>
              </a:solidFill>
              <a:latin typeface="Times New Roman" pitchFamily="18" charset="0"/>
              <a:cs typeface="Times New Roman" pitchFamily="18" charset="0"/>
            </a:rPr>
            <a:t> </a:t>
          </a:r>
          <a:r>
            <a:rPr lang="ru-MO" sz="3700" kern="1200" dirty="0" err="1" smtClean="0">
              <a:solidFill>
                <a:schemeClr val="tx1"/>
              </a:solidFill>
              <a:latin typeface="Times New Roman" pitchFamily="18" charset="0"/>
              <a:cs typeface="Times New Roman" pitchFamily="18" charset="0"/>
            </a:rPr>
            <a:t>адамдар</a:t>
          </a:r>
          <a:r>
            <a:rPr lang="ru-MO" sz="3700" kern="1200" dirty="0" smtClean="0">
              <a:solidFill>
                <a:schemeClr val="tx1"/>
              </a:solidFill>
              <a:latin typeface="Times New Roman" pitchFamily="18" charset="0"/>
              <a:cs typeface="Times New Roman" pitchFamily="18" charset="0"/>
            </a:rPr>
            <a:t> </a:t>
          </a:r>
          <a:r>
            <a:rPr lang="ru-MO" sz="3700" kern="1200" dirty="0" err="1" smtClean="0">
              <a:solidFill>
                <a:schemeClr val="tx1"/>
              </a:solidFill>
              <a:latin typeface="Times New Roman" pitchFamily="18" charset="0"/>
              <a:cs typeface="Times New Roman" pitchFamily="18" charset="0"/>
            </a:rPr>
            <a:t>стилі</a:t>
          </a:r>
          <a:r>
            <a:rPr lang="ru-MO" sz="3700" kern="1200" dirty="0" smtClean="0">
              <a:solidFill>
                <a:schemeClr val="tx1"/>
              </a:solidFill>
              <a:latin typeface="Times New Roman" pitchFamily="18" charset="0"/>
              <a:cs typeface="Times New Roman" pitchFamily="18" charset="0"/>
            </a:rPr>
            <a:t> </a:t>
          </a:r>
          <a:r>
            <a:rPr lang="ru-MO" sz="3700" kern="1200" dirty="0" err="1" smtClean="0">
              <a:solidFill>
                <a:schemeClr val="tx1"/>
              </a:solidFill>
              <a:latin typeface="Times New Roman" pitchFamily="18" charset="0"/>
              <a:cs typeface="Times New Roman" pitchFamily="18" charset="0"/>
            </a:rPr>
            <a:t>арқылы басқару</a:t>
          </a:r>
          <a:endParaRPr lang="ru-RU" sz="3700" kern="1200" dirty="0">
            <a:solidFill>
              <a:schemeClr val="tx1"/>
            </a:solidFill>
            <a:latin typeface="Times New Roman" pitchFamily="18" charset="0"/>
            <a:cs typeface="Times New Roman" pitchFamily="18" charset="0"/>
          </a:endParaRPr>
        </a:p>
      </dsp:txBody>
      <dsp:txXfrm rot="-5400000">
        <a:off x="4961262" y="1264191"/>
        <a:ext cx="3324838" cy="20150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85A2D-8F17-40FF-9DEA-F16D829507CB}">
      <dsp:nvSpPr>
        <dsp:cNvPr id="0" name=""/>
        <dsp:cNvSpPr/>
      </dsp:nvSpPr>
      <dsp:spPr>
        <a:xfrm>
          <a:off x="214309" y="45768"/>
          <a:ext cx="3842311" cy="20973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Жұмыс талабына</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түсініктемелер </a:t>
          </a:r>
          <a:r>
            <a:rPr lang="ru-MO" sz="1800" kern="1200" dirty="0" smtClean="0">
              <a:solidFill>
                <a:schemeClr val="tx1"/>
              </a:solidFill>
              <a:latin typeface="Times New Roman" pitchFamily="18" charset="0"/>
              <a:cs typeface="Times New Roman" pitchFamily="18" charset="0"/>
            </a:rPr>
            <a:t>беру </a:t>
          </a:r>
          <a:r>
            <a:rPr lang="ru-MO" sz="1800" kern="1200" dirty="0" err="1" smtClean="0">
              <a:solidFill>
                <a:schemeClr val="tx1"/>
              </a:solidFill>
              <a:latin typeface="Times New Roman" pitchFamily="18" charset="0"/>
              <a:cs typeface="Times New Roman" pitchFamily="18" charset="0"/>
            </a:rPr>
            <a:t>әдістері дисфункционалды</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қайшылықты болдырмаудың алдын</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алуының бірден</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бір</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басқарудағы тиімді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әдісі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Мұнда әр бір</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қызметкердің және бөлімшеден қандай нәтіже күтілетіні түсіндіріледі.</a:t>
          </a:r>
          <a:endParaRPr lang="ru-RU" sz="1800" kern="1200" dirty="0">
            <a:solidFill>
              <a:schemeClr val="tx1"/>
            </a:solidFill>
            <a:latin typeface="Times New Roman" pitchFamily="18" charset="0"/>
            <a:cs typeface="Times New Roman" pitchFamily="18" charset="0"/>
          </a:endParaRPr>
        </a:p>
      </dsp:txBody>
      <dsp:txXfrm>
        <a:off x="214309" y="45768"/>
        <a:ext cx="3842311" cy="2097371"/>
      </dsp:txXfrm>
    </dsp:sp>
    <dsp:sp modelId="{B351D12F-7DAF-4A73-9595-D5AA646C8EBD}">
      <dsp:nvSpPr>
        <dsp:cNvPr id="0" name=""/>
        <dsp:cNvSpPr/>
      </dsp:nvSpPr>
      <dsp:spPr>
        <a:xfrm>
          <a:off x="4483442" y="1501"/>
          <a:ext cx="3744762" cy="21864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MO" sz="1400" kern="1200" dirty="0" err="1" smtClean="0">
              <a:solidFill>
                <a:schemeClr val="tx1"/>
              </a:solidFill>
              <a:latin typeface="Times New Roman" pitchFamily="18" charset="0"/>
              <a:cs typeface="Times New Roman" pitchFamily="18" charset="0"/>
            </a:rPr>
            <a:t>Координациялық және интеграциялық механизмдерді</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қолдану әдістері өте кең механизмі</a:t>
          </a:r>
          <a:r>
            <a:rPr lang="ru-MO" sz="1400" kern="1200" dirty="0" smtClean="0">
              <a:solidFill>
                <a:schemeClr val="tx1"/>
              </a:solidFill>
              <a:latin typeface="Times New Roman" pitchFamily="18" charset="0"/>
              <a:cs typeface="Times New Roman" pitchFamily="18" charset="0"/>
            </a:rPr>
            <a:t> – команда </a:t>
          </a:r>
          <a:r>
            <a:rPr lang="ru-MO" sz="1400" kern="1200" dirty="0" err="1" smtClean="0">
              <a:solidFill>
                <a:schemeClr val="tx1"/>
              </a:solidFill>
              <a:latin typeface="Times New Roman" pitchFamily="18" charset="0"/>
              <a:cs typeface="Times New Roman" pitchFamily="18" charset="0"/>
            </a:rPr>
            <a:t>тізбегі</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өкілеттіктер иерархиясы</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адамдардың қарымқатынастарын қалыптастырады</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Мысалы</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екі</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немесе</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одан</a:t>
          </a:r>
          <a:r>
            <a:rPr lang="ru-MO" sz="1400" kern="1200" dirty="0" smtClean="0">
              <a:solidFill>
                <a:schemeClr val="tx1"/>
              </a:solidFill>
              <a:latin typeface="Times New Roman" pitchFamily="18" charset="0"/>
              <a:cs typeface="Times New Roman" pitchFamily="18" charset="0"/>
            </a:rPr>
            <a:t> да </a:t>
          </a:r>
          <a:r>
            <a:rPr lang="ru-MO" sz="1400" kern="1200" dirty="0" err="1" smtClean="0">
              <a:solidFill>
                <a:schemeClr val="tx1"/>
              </a:solidFill>
              <a:latin typeface="Times New Roman" pitchFamily="18" charset="0"/>
              <a:cs typeface="Times New Roman" pitchFamily="18" charset="0"/>
            </a:rPr>
            <a:t>көп бағыныштылар бір</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сұрақты шешу</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барысында</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көз қарастарында таластар</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тудырса</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ортақ басшы</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шешім</a:t>
          </a:r>
          <a:r>
            <a:rPr lang="ru-MO" sz="1400" kern="1200" dirty="0" smtClean="0">
              <a:solidFill>
                <a:schemeClr val="tx1"/>
              </a:solidFill>
              <a:latin typeface="Times New Roman" pitchFamily="18" charset="0"/>
              <a:cs typeface="Times New Roman" pitchFamily="18" charset="0"/>
            </a:rPr>
            <a:t> </a:t>
          </a:r>
          <a:r>
            <a:rPr lang="ru-MO" sz="1400" kern="1200" dirty="0" err="1" smtClean="0">
              <a:solidFill>
                <a:schemeClr val="tx1"/>
              </a:solidFill>
              <a:latin typeface="Times New Roman" pitchFamily="18" charset="0"/>
              <a:cs typeface="Times New Roman" pitchFamily="18" charset="0"/>
            </a:rPr>
            <a:t>қабылдау арқылы қайшылықты болдырмауға тырысады</a:t>
          </a:r>
          <a:r>
            <a:rPr lang="ru-MO" sz="1400" kern="1200" dirty="0" smtClean="0">
              <a:solidFill>
                <a:schemeClr val="tx1"/>
              </a:solidFill>
              <a:latin typeface="Times New Roman" pitchFamily="18" charset="0"/>
              <a:cs typeface="Times New Roman" pitchFamily="18" charset="0"/>
            </a:rPr>
            <a:t>.</a:t>
          </a:r>
          <a:endParaRPr lang="ru-RU" sz="1400" kern="1200" dirty="0">
            <a:solidFill>
              <a:schemeClr val="tx1"/>
            </a:solidFill>
            <a:latin typeface="Times New Roman" pitchFamily="18" charset="0"/>
            <a:cs typeface="Times New Roman" pitchFamily="18" charset="0"/>
          </a:endParaRPr>
        </a:p>
      </dsp:txBody>
      <dsp:txXfrm>
        <a:off x="4483442" y="1501"/>
        <a:ext cx="3744762" cy="2186404"/>
      </dsp:txXfrm>
    </dsp:sp>
    <dsp:sp modelId="{50ADCBF8-E2E2-4A10-A4DD-31647D0A5BDD}">
      <dsp:nvSpPr>
        <dsp:cNvPr id="0" name=""/>
        <dsp:cNvSpPr/>
      </dsp:nvSpPr>
      <dsp:spPr>
        <a:xfrm>
          <a:off x="178132" y="2437030"/>
          <a:ext cx="3822398" cy="205725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MO" sz="1800" kern="1200" dirty="0" err="1" smtClean="0">
              <a:solidFill>
                <a:schemeClr val="tx1"/>
              </a:solidFill>
              <a:latin typeface="Times New Roman" pitchFamily="18" charset="0"/>
              <a:cs typeface="Times New Roman" pitchFamily="18" charset="0"/>
            </a:rPr>
            <a:t>Жалпы</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ұйымдық кешенді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мақсаттарды орнықтыру әдістері.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Мақсаттардың тиімді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түрде іс</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жүзінде асырылуы</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үшін бір</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немесе</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бірнеше</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қызметкерлердің бөлімшелер </a:t>
          </a:r>
          <a:r>
            <a:rPr lang="ru-MO" sz="1800" kern="1200" dirty="0" smtClean="0">
              <a:solidFill>
                <a:schemeClr val="tx1"/>
              </a:solidFill>
              <a:latin typeface="Times New Roman" pitchFamily="18" charset="0"/>
              <a:cs typeface="Times New Roman" pitchFamily="18" charset="0"/>
            </a:rPr>
            <a:t>мен </a:t>
          </a:r>
          <a:r>
            <a:rPr lang="ru-MO" sz="1800" kern="1200" dirty="0" err="1" smtClean="0">
              <a:solidFill>
                <a:schemeClr val="tx1"/>
              </a:solidFill>
              <a:latin typeface="Times New Roman" pitchFamily="18" charset="0"/>
              <a:cs typeface="Times New Roman" pitchFamily="18" charset="0"/>
            </a:rPr>
            <a:t>топтардың бірігуі</a:t>
          </a:r>
          <a:r>
            <a:rPr lang="ru-MO" sz="1800" kern="1200" dirty="0" smtClean="0">
              <a:solidFill>
                <a:schemeClr val="tx1"/>
              </a:solidFill>
              <a:latin typeface="Times New Roman" pitchFamily="18" charset="0"/>
              <a:cs typeface="Times New Roman" pitchFamily="18" charset="0"/>
            </a:rPr>
            <a:t> </a:t>
          </a:r>
          <a:r>
            <a:rPr lang="ru-MO" sz="1800" kern="1200" dirty="0" err="1" smtClean="0">
              <a:solidFill>
                <a:schemeClr val="tx1"/>
              </a:solidFill>
              <a:latin typeface="Times New Roman" pitchFamily="18" charset="0"/>
              <a:cs typeface="Times New Roman" pitchFamily="18" charset="0"/>
            </a:rPr>
            <a:t>қажет</a:t>
          </a:r>
          <a:r>
            <a:rPr lang="ru-MO" sz="1800" kern="1200" dirty="0" smtClean="0">
              <a:solidFill>
                <a:schemeClr val="tx1"/>
              </a:solidFill>
              <a:latin typeface="Times New Roman" pitchFamily="18" charset="0"/>
              <a:cs typeface="Times New Roman" pitchFamily="18" charset="0"/>
            </a:rPr>
            <a:t>.</a:t>
          </a:r>
          <a:endParaRPr lang="ru-RU" sz="1800" kern="1200" dirty="0">
            <a:solidFill>
              <a:schemeClr val="tx1"/>
            </a:solidFill>
            <a:latin typeface="Times New Roman" pitchFamily="18" charset="0"/>
            <a:cs typeface="Times New Roman" pitchFamily="18" charset="0"/>
          </a:endParaRPr>
        </a:p>
      </dsp:txBody>
      <dsp:txXfrm>
        <a:off x="178132" y="2437030"/>
        <a:ext cx="3822398" cy="2057253"/>
      </dsp:txXfrm>
    </dsp:sp>
    <dsp:sp modelId="{C4CE1648-DCAC-4D99-8C5E-DC26B48AB4E9}">
      <dsp:nvSpPr>
        <dsp:cNvPr id="0" name=""/>
        <dsp:cNvSpPr/>
      </dsp:nvSpPr>
      <dsp:spPr>
        <a:xfrm>
          <a:off x="4565292" y="2503039"/>
          <a:ext cx="3561147" cy="202053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MO" sz="2000" kern="1200" dirty="0" err="1" smtClean="0">
              <a:solidFill>
                <a:schemeClr val="tx1"/>
              </a:solidFill>
              <a:latin typeface="Times New Roman" pitchFamily="18" charset="0"/>
              <a:cs typeface="Times New Roman" pitchFamily="18" charset="0"/>
            </a:rPr>
            <a:t>Марапаттау</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жүйелерін қолдану әдістері.</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Адамдардың қылықтарына, іс-әрекеттеріне марапаттау</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әдістері арқылы әсер ету</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қайшылықтарды басқару әдісі ретінде</a:t>
          </a:r>
          <a:r>
            <a:rPr lang="ru-MO" sz="2000" kern="1200" dirty="0" smtClean="0">
              <a:solidFill>
                <a:schemeClr val="tx1"/>
              </a:solidFill>
              <a:latin typeface="Times New Roman" pitchFamily="18" charset="0"/>
              <a:cs typeface="Times New Roman" pitchFamily="18" charset="0"/>
            </a:rPr>
            <a:t> </a:t>
          </a:r>
          <a:r>
            <a:rPr lang="ru-MO" sz="2000" kern="1200" dirty="0" err="1" smtClean="0">
              <a:solidFill>
                <a:schemeClr val="tx1"/>
              </a:solidFill>
              <a:latin typeface="Times New Roman" pitchFamily="18" charset="0"/>
              <a:cs typeface="Times New Roman" pitchFamily="18" charset="0"/>
            </a:rPr>
            <a:t>қарастырылады.</a:t>
          </a:r>
          <a:endParaRPr lang="ru-RU" sz="2000" kern="1200" dirty="0">
            <a:solidFill>
              <a:schemeClr val="tx1"/>
            </a:solidFill>
            <a:latin typeface="Times New Roman" pitchFamily="18" charset="0"/>
            <a:cs typeface="Times New Roman" pitchFamily="18" charset="0"/>
          </a:endParaRPr>
        </a:p>
      </dsp:txBody>
      <dsp:txXfrm>
        <a:off x="4565292" y="2503039"/>
        <a:ext cx="3561147" cy="20205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55462-1763-4F06-922B-DBD38CA0E43F}">
      <dsp:nvSpPr>
        <dsp:cNvPr id="0" name=""/>
        <dsp:cNvSpPr/>
      </dsp:nvSpPr>
      <dsp:spPr>
        <a:xfrm>
          <a:off x="0" y="354203"/>
          <a:ext cx="2634276" cy="201963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MO" sz="2800" kern="1200" dirty="0" err="1" smtClean="0">
              <a:solidFill>
                <a:schemeClr val="tx1"/>
              </a:solidFill>
              <a:latin typeface="Times New Roman" pitchFamily="18" charset="0"/>
              <a:cs typeface="Times New Roman" pitchFamily="18" charset="0"/>
            </a:rPr>
            <a:t>алыстау</a:t>
          </a:r>
          <a:endParaRPr lang="ru-RU" sz="2800" kern="1200" dirty="0">
            <a:solidFill>
              <a:schemeClr val="tx1"/>
            </a:solidFill>
            <a:latin typeface="Times New Roman" pitchFamily="18" charset="0"/>
            <a:cs typeface="Times New Roman" pitchFamily="18" charset="0"/>
          </a:endParaRPr>
        </a:p>
      </dsp:txBody>
      <dsp:txXfrm>
        <a:off x="0" y="354203"/>
        <a:ext cx="2634276" cy="2019631"/>
      </dsp:txXfrm>
    </dsp:sp>
    <dsp:sp modelId="{935512AB-9926-4516-BDDF-3B67F5FE031C}">
      <dsp:nvSpPr>
        <dsp:cNvPr id="0" name=""/>
        <dsp:cNvSpPr/>
      </dsp:nvSpPr>
      <dsp:spPr>
        <a:xfrm>
          <a:off x="2897703" y="274377"/>
          <a:ext cx="2634276" cy="217928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ru-MO" sz="2500" kern="1200" dirty="0" smtClean="0">
              <a:solidFill>
                <a:schemeClr val="tx1"/>
              </a:solidFill>
              <a:latin typeface="Times New Roman" pitchFamily="18" charset="0"/>
              <a:cs typeface="Times New Roman" pitchFamily="18" charset="0"/>
            </a:rPr>
            <a:t>«ж</a:t>
          </a:r>
          <a:r>
            <a:rPr lang="ru-RU" sz="2500" kern="1200" dirty="0" err="1" smtClean="0">
              <a:solidFill>
                <a:schemeClr val="tx1"/>
              </a:solidFill>
              <a:latin typeface="Times New Roman" pitchFamily="18" charset="0"/>
              <a:cs typeface="Times New Roman" pitchFamily="18" charset="0"/>
            </a:rPr>
            <a:t>уып</a:t>
          </a:r>
          <a:r>
            <a:rPr lang="ru-RU" sz="2500" kern="1200" dirty="0" smtClean="0">
              <a:solidFill>
                <a:schemeClr val="tx1"/>
              </a:solidFill>
              <a:latin typeface="Times New Roman" pitchFamily="18" charset="0"/>
              <a:cs typeface="Times New Roman" pitchFamily="18" charset="0"/>
            </a:rPr>
            <a:t>- </a:t>
          </a:r>
          <a:r>
            <a:rPr lang="ru-RU" sz="2500" kern="1200" dirty="0" err="1" smtClean="0">
              <a:solidFill>
                <a:schemeClr val="tx1"/>
              </a:solidFill>
              <a:latin typeface="Times New Roman" pitchFamily="18" charset="0"/>
              <a:cs typeface="Times New Roman" pitchFamily="18" charset="0"/>
            </a:rPr>
            <a:t>шаю</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бұл әдіс ренжісуге</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тұрмайды деген</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сендірумен</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негізделеді</a:t>
          </a:r>
          <a:endParaRPr lang="ru-RU" sz="2500" kern="1200" dirty="0">
            <a:solidFill>
              <a:schemeClr val="tx1"/>
            </a:solidFill>
            <a:latin typeface="Times New Roman" pitchFamily="18" charset="0"/>
            <a:cs typeface="Times New Roman" pitchFamily="18" charset="0"/>
          </a:endParaRPr>
        </a:p>
      </dsp:txBody>
      <dsp:txXfrm>
        <a:off x="2897703" y="274377"/>
        <a:ext cx="2634276" cy="2179284"/>
      </dsp:txXfrm>
    </dsp:sp>
    <dsp:sp modelId="{78CD7587-BEC8-4164-9EE8-0A8D7F5B467B}">
      <dsp:nvSpPr>
        <dsp:cNvPr id="0" name=""/>
        <dsp:cNvSpPr/>
      </dsp:nvSpPr>
      <dsp:spPr>
        <a:xfrm>
          <a:off x="5795407" y="298322"/>
          <a:ext cx="2634276" cy="213139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MO" sz="2800" kern="1200" dirty="0" err="1" smtClean="0">
              <a:solidFill>
                <a:schemeClr val="tx1"/>
              </a:solidFill>
              <a:latin typeface="Times New Roman" pitchFamily="18" charset="0"/>
              <a:cs typeface="Times New Roman" pitchFamily="18" charset="0"/>
            </a:rPr>
            <a:t>еріксіз</a:t>
          </a:r>
          <a:r>
            <a:rPr lang="ru-MO" sz="2800" kern="1200" dirty="0" smtClean="0">
              <a:solidFill>
                <a:schemeClr val="tx1"/>
              </a:solidFill>
              <a:latin typeface="Times New Roman" pitchFamily="18" charset="0"/>
              <a:cs typeface="Times New Roman" pitchFamily="18" charset="0"/>
            </a:rPr>
            <a:t> </a:t>
          </a:r>
          <a:r>
            <a:rPr lang="ru-MO" sz="2800" kern="1200" dirty="0" err="1" smtClean="0">
              <a:solidFill>
                <a:schemeClr val="tx1"/>
              </a:solidFill>
              <a:latin typeface="Times New Roman" pitchFamily="18" charset="0"/>
              <a:cs typeface="Times New Roman" pitchFamily="18" charset="0"/>
            </a:rPr>
            <a:t>көндіру</a:t>
          </a:r>
          <a:endParaRPr lang="ru-RU" sz="2800" kern="1200" dirty="0">
            <a:solidFill>
              <a:schemeClr val="tx1"/>
            </a:solidFill>
            <a:latin typeface="Times New Roman" pitchFamily="18" charset="0"/>
            <a:cs typeface="Times New Roman" pitchFamily="18" charset="0"/>
          </a:endParaRPr>
        </a:p>
      </dsp:txBody>
      <dsp:txXfrm>
        <a:off x="5795407" y="298322"/>
        <a:ext cx="2634276" cy="2131392"/>
      </dsp:txXfrm>
    </dsp:sp>
    <dsp:sp modelId="{DA9C0555-93AB-4189-8A91-15D57DA6ECA0}">
      <dsp:nvSpPr>
        <dsp:cNvPr id="0" name=""/>
        <dsp:cNvSpPr/>
      </dsp:nvSpPr>
      <dsp:spPr>
        <a:xfrm>
          <a:off x="1021756" y="2717088"/>
          <a:ext cx="3009502" cy="158056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MO" sz="2800" kern="1200" dirty="0" err="1" smtClean="0">
              <a:solidFill>
                <a:schemeClr val="tx1"/>
              </a:solidFill>
              <a:latin typeface="Times New Roman" pitchFamily="18" charset="0"/>
              <a:cs typeface="Times New Roman" pitchFamily="18" charset="0"/>
            </a:rPr>
            <a:t>келісімге</a:t>
          </a:r>
          <a:r>
            <a:rPr lang="ru-MO" sz="2800" kern="1200" dirty="0" smtClean="0">
              <a:solidFill>
                <a:schemeClr val="tx1"/>
              </a:solidFill>
              <a:latin typeface="Times New Roman" pitchFamily="18" charset="0"/>
              <a:cs typeface="Times New Roman" pitchFamily="18" charset="0"/>
            </a:rPr>
            <a:t> </a:t>
          </a:r>
          <a:r>
            <a:rPr lang="ru-MO" sz="2800" kern="1200" dirty="0" err="1" smtClean="0">
              <a:solidFill>
                <a:schemeClr val="tx1"/>
              </a:solidFill>
              <a:latin typeface="Times New Roman" pitchFamily="18" charset="0"/>
              <a:cs typeface="Times New Roman" pitchFamily="18" charset="0"/>
            </a:rPr>
            <a:t>келу</a:t>
          </a:r>
          <a:r>
            <a:rPr lang="ru-MO" sz="2800" kern="1200" dirty="0" smtClean="0">
              <a:solidFill>
                <a:schemeClr val="tx1"/>
              </a:solidFill>
              <a:latin typeface="Times New Roman" pitchFamily="18" charset="0"/>
              <a:cs typeface="Times New Roman" pitchFamily="18" charset="0"/>
            </a:rPr>
            <a:t> /компромисс/</a:t>
          </a:r>
          <a:endParaRPr lang="ru-RU" sz="2800" kern="1200" dirty="0">
            <a:solidFill>
              <a:schemeClr val="tx1"/>
            </a:solidFill>
            <a:latin typeface="Times New Roman" pitchFamily="18" charset="0"/>
            <a:cs typeface="Times New Roman" pitchFamily="18" charset="0"/>
          </a:endParaRPr>
        </a:p>
      </dsp:txBody>
      <dsp:txXfrm>
        <a:off x="1021756" y="2717088"/>
        <a:ext cx="3009502" cy="1580565"/>
      </dsp:txXfrm>
    </dsp:sp>
    <dsp:sp modelId="{68F78D06-A66D-4573-8B9E-D69667246E57}">
      <dsp:nvSpPr>
        <dsp:cNvPr id="0" name=""/>
        <dsp:cNvSpPr/>
      </dsp:nvSpPr>
      <dsp:spPr>
        <a:xfrm>
          <a:off x="4294686" y="2717088"/>
          <a:ext cx="3113240" cy="158056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ru-MO" sz="2500" kern="1200" dirty="0" err="1" smtClean="0">
              <a:solidFill>
                <a:schemeClr val="tx1"/>
              </a:solidFill>
              <a:latin typeface="Times New Roman" pitchFamily="18" charset="0"/>
              <a:cs typeface="Times New Roman" pitchFamily="18" charset="0"/>
            </a:rPr>
            <a:t>мәселені шешу</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яғни екі</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жаққа </a:t>
          </a:r>
          <a:r>
            <a:rPr lang="ru-MO" sz="2500" kern="1200" dirty="0" smtClean="0">
              <a:solidFill>
                <a:schemeClr val="tx1"/>
              </a:solidFill>
              <a:latin typeface="Times New Roman" pitchFamily="18" charset="0"/>
              <a:cs typeface="Times New Roman" pitchFamily="18" charset="0"/>
            </a:rPr>
            <a:t>да </a:t>
          </a:r>
          <a:r>
            <a:rPr lang="ru-MO" sz="2500" kern="1200" dirty="0" err="1" smtClean="0">
              <a:solidFill>
                <a:schemeClr val="tx1"/>
              </a:solidFill>
              <a:latin typeface="Times New Roman" pitchFamily="18" charset="0"/>
              <a:cs typeface="Times New Roman" pitchFamily="18" charset="0"/>
            </a:rPr>
            <a:t>қажетті іс-қимыл </a:t>
          </a:r>
          <a:r>
            <a:rPr lang="ru-MO" sz="2500" kern="1200" dirty="0" smtClean="0">
              <a:solidFill>
                <a:schemeClr val="tx1"/>
              </a:solidFill>
              <a:latin typeface="Times New Roman" pitchFamily="18" charset="0"/>
              <a:cs typeface="Times New Roman" pitchFamily="18" charset="0"/>
            </a:rPr>
            <a:t>мен </a:t>
          </a:r>
          <a:r>
            <a:rPr lang="ru-MO" sz="2500" kern="1200" dirty="0" err="1" smtClean="0">
              <a:solidFill>
                <a:schemeClr val="tx1"/>
              </a:solidFill>
              <a:latin typeface="Times New Roman" pitchFamily="18" charset="0"/>
              <a:cs typeface="Times New Roman" pitchFamily="18" charset="0"/>
            </a:rPr>
            <a:t>әрекетті таба</a:t>
          </a:r>
          <a:r>
            <a:rPr lang="ru-MO" sz="2500" kern="1200" dirty="0" smtClean="0">
              <a:solidFill>
                <a:schemeClr val="tx1"/>
              </a:solidFill>
              <a:latin typeface="Times New Roman" pitchFamily="18" charset="0"/>
              <a:cs typeface="Times New Roman" pitchFamily="18" charset="0"/>
            </a:rPr>
            <a:t> </a:t>
          </a:r>
          <a:r>
            <a:rPr lang="ru-MO" sz="2500" kern="1200" dirty="0" err="1" smtClean="0">
              <a:solidFill>
                <a:schemeClr val="tx1"/>
              </a:solidFill>
              <a:latin typeface="Times New Roman" pitchFamily="18" charset="0"/>
              <a:cs typeface="Times New Roman" pitchFamily="18" charset="0"/>
            </a:rPr>
            <a:t>білу</a:t>
          </a:r>
          <a:endParaRPr lang="ru-RU" sz="2500" kern="1200" dirty="0">
            <a:solidFill>
              <a:schemeClr val="tx1"/>
            </a:solidFill>
            <a:latin typeface="Times New Roman" pitchFamily="18" charset="0"/>
            <a:cs typeface="Times New Roman" pitchFamily="18" charset="0"/>
          </a:endParaRPr>
        </a:p>
      </dsp:txBody>
      <dsp:txXfrm>
        <a:off x="4294686" y="2717088"/>
        <a:ext cx="3113240" cy="158056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51A4D-FE54-4C5D-86EB-AA02B71C1EFE}">
      <dsp:nvSpPr>
        <dsp:cNvPr id="0" name=""/>
        <dsp:cNvSpPr/>
      </dsp:nvSpPr>
      <dsp:spPr>
        <a:xfrm>
          <a:off x="1266632" y="0"/>
          <a:ext cx="4471998" cy="4471998"/>
        </a:xfrm>
        <a:prstGeom prst="triangl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073698-BA0B-4F8D-A6D3-31AC1838B308}">
      <dsp:nvSpPr>
        <dsp:cNvPr id="0" name=""/>
        <dsp:cNvSpPr/>
      </dsp:nvSpPr>
      <dsp:spPr>
        <a:xfrm>
          <a:off x="3417317" y="382466"/>
          <a:ext cx="4754534" cy="1058605"/>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tx1"/>
              </a:solidFill>
              <a:latin typeface="Times New Roman" pitchFamily="18" charset="0"/>
              <a:cs typeface="Times New Roman" pitchFamily="18" charset="0"/>
            </a:rPr>
            <a:t>Үрейлену</a:t>
          </a:r>
          <a:r>
            <a:rPr lang="tr-TR" sz="2000" kern="1200" dirty="0" smtClean="0">
              <a:solidFill>
                <a:schemeClr val="tx1"/>
              </a:solidFill>
              <a:latin typeface="Times New Roman" pitchFamily="18" charset="0"/>
              <a:cs typeface="Times New Roman" pitchFamily="18" charset="0"/>
            </a:rPr>
            <a:t> - жағымсыз тітіркендіргіш әсер еткен сәтте туатын жауаптың алғашқы кезеңі</a:t>
          </a:r>
          <a:endParaRPr lang="ru-RU" sz="2000" kern="1200" dirty="0">
            <a:solidFill>
              <a:schemeClr val="tx1"/>
            </a:solidFill>
            <a:latin typeface="Times New Roman" pitchFamily="18" charset="0"/>
            <a:cs typeface="Times New Roman" pitchFamily="18" charset="0"/>
          </a:endParaRPr>
        </a:p>
      </dsp:txBody>
      <dsp:txXfrm>
        <a:off x="3468994" y="434143"/>
        <a:ext cx="4651180" cy="955251"/>
      </dsp:txXfrm>
    </dsp:sp>
    <dsp:sp modelId="{692943B2-7601-4ECD-AFFE-E0599765E37B}">
      <dsp:nvSpPr>
        <dsp:cNvPr id="0" name=""/>
        <dsp:cNvSpPr/>
      </dsp:nvSpPr>
      <dsp:spPr>
        <a:xfrm>
          <a:off x="3417317" y="1632870"/>
          <a:ext cx="4719187" cy="1058605"/>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Төзімділік</a:t>
          </a:r>
          <a:r>
            <a:rPr lang="kk-KZ" sz="2000" kern="1200" dirty="0" smtClean="0">
              <a:latin typeface="Times New Roman" pitchFamily="18" charset="0"/>
              <a:cs typeface="Times New Roman" pitchFamily="18" charset="0"/>
            </a:rPr>
            <a:t> – жағымсыз тітіркендіргіш әсеріне беріліп кетпей, оған төзу реакциясы туады</a:t>
          </a:r>
          <a:endParaRPr lang="ru-RU" sz="2000" kern="1200" dirty="0">
            <a:latin typeface="Times New Roman" pitchFamily="18" charset="0"/>
            <a:cs typeface="Times New Roman" pitchFamily="18" charset="0"/>
          </a:endParaRPr>
        </a:p>
      </dsp:txBody>
      <dsp:txXfrm>
        <a:off x="3468994" y="1684547"/>
        <a:ext cx="4615833" cy="955251"/>
      </dsp:txXfrm>
    </dsp:sp>
    <dsp:sp modelId="{2033BD51-EE72-45D2-B5A8-1DEF880259F7}">
      <dsp:nvSpPr>
        <dsp:cNvPr id="0" name=""/>
        <dsp:cNvSpPr/>
      </dsp:nvSpPr>
      <dsp:spPr>
        <a:xfrm>
          <a:off x="3365808" y="2809719"/>
          <a:ext cx="4842668" cy="1058605"/>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Әлсіреу</a:t>
          </a:r>
          <a:r>
            <a:rPr lang="kk-KZ" sz="2000" kern="1200" dirty="0" smtClean="0">
              <a:latin typeface="Times New Roman" pitchFamily="18" charset="0"/>
              <a:cs typeface="Times New Roman" pitchFamily="18" charset="0"/>
            </a:rPr>
            <a:t> – бейімделу қорының мүмкіндігі азайып, таусылады</a:t>
          </a:r>
          <a:endParaRPr lang="ru-RU" sz="2000" kern="1200" dirty="0">
            <a:latin typeface="Times New Roman" pitchFamily="18" charset="0"/>
            <a:cs typeface="Times New Roman" pitchFamily="18" charset="0"/>
          </a:endParaRPr>
        </a:p>
      </dsp:txBody>
      <dsp:txXfrm>
        <a:off x="3417485" y="2861396"/>
        <a:ext cx="4739314" cy="9552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A3E14-A003-4071-955F-3699F2ACC1FC}">
      <dsp:nvSpPr>
        <dsp:cNvPr id="0" name=""/>
        <dsp:cNvSpPr/>
      </dsp:nvSpPr>
      <dsp:spPr>
        <a:xfrm>
          <a:off x="3400448" y="545"/>
          <a:ext cx="5100673" cy="212900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kk-KZ" sz="2300" kern="1200" dirty="0" smtClean="0">
              <a:latin typeface="Times New Roman" pitchFamily="18" charset="0"/>
              <a:cs typeface="Times New Roman" pitchFamily="18" charset="0"/>
            </a:rPr>
            <a:t>жүрек аурулары, мигрень, гипертония және т.б. жатады</a:t>
          </a:r>
          <a:endParaRPr lang="ru-RU" sz="2300" kern="1200" dirty="0">
            <a:latin typeface="Times New Roman" pitchFamily="18" charset="0"/>
            <a:cs typeface="Times New Roman" pitchFamily="18" charset="0"/>
          </a:endParaRPr>
        </a:p>
      </dsp:txBody>
      <dsp:txXfrm>
        <a:off x="3400448" y="266670"/>
        <a:ext cx="4302297" cy="1596752"/>
      </dsp:txXfrm>
    </dsp:sp>
    <dsp:sp modelId="{9F7C01A1-BFF4-4315-BE28-7CBF92596174}">
      <dsp:nvSpPr>
        <dsp:cNvPr id="0" name=""/>
        <dsp:cNvSpPr/>
      </dsp:nvSpPr>
      <dsp:spPr>
        <a:xfrm>
          <a:off x="0" y="545"/>
          <a:ext cx="3400448" cy="21290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kk-KZ" sz="3200" kern="1200" dirty="0" smtClean="0">
              <a:solidFill>
                <a:schemeClr val="tx1"/>
              </a:solidFill>
              <a:latin typeface="Times New Roman" pitchFamily="18" charset="0"/>
              <a:cs typeface="Times New Roman" pitchFamily="18" charset="0"/>
            </a:rPr>
            <a:t>Физиологиялық күйзеліс белгісіне:</a:t>
          </a:r>
          <a:endParaRPr lang="ru-RU" sz="3200" kern="1200" dirty="0">
            <a:solidFill>
              <a:schemeClr val="tx1"/>
            </a:solidFill>
            <a:latin typeface="Times New Roman" pitchFamily="18" charset="0"/>
            <a:cs typeface="Times New Roman" pitchFamily="18" charset="0"/>
          </a:endParaRPr>
        </a:p>
      </dsp:txBody>
      <dsp:txXfrm>
        <a:off x="103929" y="104474"/>
        <a:ext cx="3192590" cy="1921144"/>
      </dsp:txXfrm>
    </dsp:sp>
    <dsp:sp modelId="{76D5B905-1B7F-49F3-AC40-13A3135D305F}">
      <dsp:nvSpPr>
        <dsp:cNvPr id="0" name=""/>
        <dsp:cNvSpPr/>
      </dsp:nvSpPr>
      <dsp:spPr>
        <a:xfrm>
          <a:off x="3400448" y="2342449"/>
          <a:ext cx="5100673" cy="2129002"/>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kk-KZ" sz="2300" kern="1200" dirty="0" smtClean="0">
              <a:latin typeface="Times New Roman" pitchFamily="18" charset="0"/>
              <a:cs typeface="Times New Roman" pitchFamily="18" charset="0"/>
            </a:rPr>
            <a:t>асқа тәбеттің шаппауы, тез ашуланушылық, депресия және жеке адам аралық қатынасқа төмен ынтамен қарау болып табылады</a:t>
          </a:r>
          <a:endParaRPr lang="ru-RU" sz="2300" kern="1200" dirty="0">
            <a:latin typeface="Times New Roman" pitchFamily="18" charset="0"/>
            <a:cs typeface="Times New Roman" pitchFamily="18" charset="0"/>
          </a:endParaRPr>
        </a:p>
      </dsp:txBody>
      <dsp:txXfrm>
        <a:off x="3400448" y="2608574"/>
        <a:ext cx="4302297" cy="1596752"/>
      </dsp:txXfrm>
    </dsp:sp>
    <dsp:sp modelId="{6FB538CD-DEA1-42F4-B1B4-C4878E0D0395}">
      <dsp:nvSpPr>
        <dsp:cNvPr id="0" name=""/>
        <dsp:cNvSpPr/>
      </dsp:nvSpPr>
      <dsp:spPr>
        <a:xfrm>
          <a:off x="0" y="2342449"/>
          <a:ext cx="3400448" cy="21290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kk-KZ" sz="3200" kern="1200" dirty="0" smtClean="0">
              <a:solidFill>
                <a:schemeClr val="tx1"/>
              </a:solidFill>
              <a:latin typeface="Times New Roman" pitchFamily="18" charset="0"/>
              <a:cs typeface="Times New Roman" pitchFamily="18" charset="0"/>
            </a:rPr>
            <a:t>Психологиялық күйзеліс</a:t>
          </a:r>
          <a:endParaRPr lang="ru-RU" sz="3200" kern="1200" dirty="0">
            <a:solidFill>
              <a:schemeClr val="tx1"/>
            </a:solidFill>
            <a:latin typeface="Times New Roman" pitchFamily="18" charset="0"/>
            <a:cs typeface="Times New Roman" pitchFamily="18" charset="0"/>
          </a:endParaRPr>
        </a:p>
      </dsp:txBody>
      <dsp:txXfrm>
        <a:off x="103929" y="2446378"/>
        <a:ext cx="3192590" cy="19211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A96B7-40EA-4F67-A0D9-ACB6CC86E5E4}">
      <dsp:nvSpPr>
        <dsp:cNvPr id="0" name=""/>
        <dsp:cNvSpPr/>
      </dsp:nvSpPr>
      <dsp:spPr>
        <a:xfrm>
          <a:off x="625457" y="2105"/>
          <a:ext cx="3323183" cy="199390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kk-KZ" sz="2300" kern="1200" dirty="0" smtClean="0">
              <a:solidFill>
                <a:schemeClr val="tx1"/>
              </a:solidFill>
              <a:latin typeface="Times New Roman" pitchFamily="18" charset="0"/>
              <a:cs typeface="Times New Roman" pitchFamily="18" charset="0"/>
            </a:rPr>
            <a:t>жұмыс барысында шамадан тыс ауырлық түсу немесе керісінше өте жеңіл және аз жұмыс істеу салдары</a:t>
          </a:r>
          <a:endParaRPr lang="ru-RU" sz="2300" kern="1200" dirty="0">
            <a:solidFill>
              <a:schemeClr val="tx1"/>
            </a:solidFill>
            <a:latin typeface="Times New Roman" pitchFamily="18" charset="0"/>
            <a:cs typeface="Times New Roman" pitchFamily="18" charset="0"/>
          </a:endParaRPr>
        </a:p>
      </dsp:txBody>
      <dsp:txXfrm>
        <a:off x="625457" y="2105"/>
        <a:ext cx="3323183" cy="1993909"/>
      </dsp:txXfrm>
    </dsp:sp>
    <dsp:sp modelId="{574B859E-1770-4F8B-8DB5-059A5463EB7F}">
      <dsp:nvSpPr>
        <dsp:cNvPr id="0" name=""/>
        <dsp:cNvSpPr/>
      </dsp:nvSpPr>
      <dsp:spPr>
        <a:xfrm>
          <a:off x="4280959" y="2105"/>
          <a:ext cx="3323183" cy="199390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kk-KZ" sz="2300" kern="1200" dirty="0" smtClean="0">
              <a:solidFill>
                <a:schemeClr val="tx1"/>
              </a:solidFill>
              <a:latin typeface="Times New Roman" pitchFamily="18" charset="0"/>
              <a:cs typeface="Times New Roman" pitchFamily="18" charset="0"/>
            </a:rPr>
            <a:t>рөлдер қақтығысы, бұл жұмыс – қарсы талаптар қойған кезде пайда болады</a:t>
          </a:r>
          <a:endParaRPr lang="ru-RU" sz="2300" kern="1200" dirty="0">
            <a:solidFill>
              <a:schemeClr val="tx1"/>
            </a:solidFill>
            <a:latin typeface="Times New Roman" pitchFamily="18" charset="0"/>
            <a:cs typeface="Times New Roman" pitchFamily="18" charset="0"/>
          </a:endParaRPr>
        </a:p>
      </dsp:txBody>
      <dsp:txXfrm>
        <a:off x="4280959" y="2105"/>
        <a:ext cx="3323183" cy="1993909"/>
      </dsp:txXfrm>
    </dsp:sp>
    <dsp:sp modelId="{A8AAC568-AD94-4AC2-A48C-9A1BA2D7BAA9}">
      <dsp:nvSpPr>
        <dsp:cNvPr id="0" name=""/>
        <dsp:cNvSpPr/>
      </dsp:nvSpPr>
      <dsp:spPr>
        <a:xfrm>
          <a:off x="625457" y="2328334"/>
          <a:ext cx="3323183" cy="199390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kk-KZ" sz="2300" kern="1200" dirty="0" smtClean="0">
              <a:solidFill>
                <a:schemeClr val="tx1"/>
              </a:solidFill>
              <a:latin typeface="Times New Roman" pitchFamily="18" charset="0"/>
              <a:cs typeface="Times New Roman" pitchFamily="18" charset="0"/>
            </a:rPr>
            <a:t>рөлдердің айқынсыздығы, қызмет барысында өзінен не талап етілетінін білмеген жағдайда пайда болады</a:t>
          </a:r>
          <a:endParaRPr lang="ru-RU" sz="2300" kern="1200" dirty="0">
            <a:solidFill>
              <a:schemeClr val="tx1"/>
            </a:solidFill>
            <a:latin typeface="Times New Roman" pitchFamily="18" charset="0"/>
            <a:cs typeface="Times New Roman" pitchFamily="18" charset="0"/>
          </a:endParaRPr>
        </a:p>
      </dsp:txBody>
      <dsp:txXfrm>
        <a:off x="625457" y="2328334"/>
        <a:ext cx="3323183" cy="1993909"/>
      </dsp:txXfrm>
    </dsp:sp>
    <dsp:sp modelId="{AC470A89-28A5-4828-87C8-BBE4DD7320EF}">
      <dsp:nvSpPr>
        <dsp:cNvPr id="0" name=""/>
        <dsp:cNvSpPr/>
      </dsp:nvSpPr>
      <dsp:spPr>
        <a:xfrm>
          <a:off x="4280959" y="2328334"/>
          <a:ext cx="3323183" cy="199390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MO" sz="2300" kern="1200" dirty="0" err="1" smtClean="0">
              <a:solidFill>
                <a:schemeClr val="tx1"/>
              </a:solidFill>
              <a:latin typeface="Times New Roman" pitchFamily="18" charset="0"/>
              <a:cs typeface="Times New Roman" pitchFamily="18" charset="0"/>
            </a:rPr>
            <a:t>қызықсыз жұмыс</a:t>
          </a:r>
          <a:endParaRPr lang="ru-RU" sz="2300" kern="1200" dirty="0">
            <a:solidFill>
              <a:schemeClr val="tx1"/>
            </a:solidFill>
            <a:latin typeface="Times New Roman" pitchFamily="18" charset="0"/>
            <a:cs typeface="Times New Roman" pitchFamily="18" charset="0"/>
          </a:endParaRPr>
        </a:p>
      </dsp:txBody>
      <dsp:txXfrm>
        <a:off x="4280959" y="2328334"/>
        <a:ext cx="3323183" cy="199390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E210A-8B31-43C9-88A0-1A102AD98927}">
      <dsp:nvSpPr>
        <dsp:cNvPr id="0" name=""/>
        <dsp:cNvSpPr/>
      </dsp:nvSpPr>
      <dsp:spPr>
        <a:xfrm>
          <a:off x="632226" y="0"/>
          <a:ext cx="7165231" cy="447199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BD5F4F-6113-4C46-B1C6-6E30ED33F6DF}">
      <dsp:nvSpPr>
        <dsp:cNvPr id="0" name=""/>
        <dsp:cNvSpPr/>
      </dsp:nvSpPr>
      <dsp:spPr>
        <a:xfrm>
          <a:off x="9055" y="1341599"/>
          <a:ext cx="2713304" cy="17887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chemeClr val="tx1"/>
              </a:solidFill>
              <a:latin typeface="Times New Roman" pitchFamily="18" charset="0"/>
              <a:cs typeface="Times New Roman" pitchFamily="18" charset="0"/>
            </a:rPr>
            <a:t>өкілеттіліктерді бөлу</a:t>
          </a:r>
          <a:endParaRPr lang="ru-RU" sz="2100" kern="1200" dirty="0">
            <a:solidFill>
              <a:schemeClr val="tx1"/>
            </a:solidFill>
            <a:latin typeface="Times New Roman" pitchFamily="18" charset="0"/>
            <a:cs typeface="Times New Roman" pitchFamily="18" charset="0"/>
          </a:endParaRPr>
        </a:p>
      </dsp:txBody>
      <dsp:txXfrm>
        <a:off x="96377" y="1428921"/>
        <a:ext cx="2538660" cy="1614155"/>
      </dsp:txXfrm>
    </dsp:sp>
    <dsp:sp modelId="{5D553BCF-9F32-479A-8326-0DA3094D5559}">
      <dsp:nvSpPr>
        <dsp:cNvPr id="0" name=""/>
        <dsp:cNvSpPr/>
      </dsp:nvSpPr>
      <dsp:spPr>
        <a:xfrm>
          <a:off x="2858189" y="1341599"/>
          <a:ext cx="2713304" cy="17887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chemeClr val="tx1"/>
              </a:solidFill>
              <a:latin typeface="Times New Roman" pitchFamily="18" charset="0"/>
              <a:cs typeface="Times New Roman" pitchFamily="18" charset="0"/>
            </a:rPr>
            <a:t>бір жақты әрекеттер, өзгерістерді өмірде заңды биліктерді пайдалану болып табылады</a:t>
          </a:r>
          <a:endParaRPr lang="ru-RU" sz="2100" kern="1200" dirty="0">
            <a:solidFill>
              <a:schemeClr val="tx1"/>
            </a:solidFill>
            <a:latin typeface="Times New Roman" pitchFamily="18" charset="0"/>
            <a:cs typeface="Times New Roman" pitchFamily="18" charset="0"/>
          </a:endParaRPr>
        </a:p>
      </dsp:txBody>
      <dsp:txXfrm>
        <a:off x="2945511" y="1428921"/>
        <a:ext cx="2538660" cy="1614155"/>
      </dsp:txXfrm>
    </dsp:sp>
    <dsp:sp modelId="{CCC5D367-2B1A-4384-AD37-9C28F0CDAC9A}">
      <dsp:nvSpPr>
        <dsp:cNvPr id="0" name=""/>
        <dsp:cNvSpPr/>
      </dsp:nvSpPr>
      <dsp:spPr>
        <a:xfrm>
          <a:off x="5707324" y="1341599"/>
          <a:ext cx="2713304" cy="17887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chemeClr val="tx1"/>
              </a:solidFill>
              <a:latin typeface="Times New Roman" pitchFamily="18" charset="0"/>
              <a:cs typeface="Times New Roman" pitchFamily="18" charset="0"/>
            </a:rPr>
            <a:t>өкілеттіліктерді делегірлеу</a:t>
          </a:r>
          <a:endParaRPr lang="ru-RU" sz="2100" kern="1200" dirty="0">
            <a:solidFill>
              <a:schemeClr val="tx1"/>
            </a:solidFill>
            <a:latin typeface="Times New Roman" pitchFamily="18" charset="0"/>
            <a:cs typeface="Times New Roman" pitchFamily="18" charset="0"/>
          </a:endParaRPr>
        </a:p>
      </dsp:txBody>
      <dsp:txXfrm>
        <a:off x="5794646" y="1428921"/>
        <a:ext cx="2538660" cy="161415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C3F416CD-67A3-4CF0-A210-F6AF31AC147F}" type="datetimeFigureOut">
              <a:rPr lang="en-US" smtClean="0"/>
              <a:pPr/>
              <a:t>11/11/2021</a:t>
            </a:fld>
            <a:endParaRPr lang="en-US"/>
          </a:p>
        </p:txBody>
      </p:sp>
      <p:sp>
        <p:nvSpPr>
          <p:cNvPr id="17" name="Нижний колонтитул 16"/>
          <p:cNvSpPr>
            <a:spLocks noGrp="1"/>
          </p:cNvSpPr>
          <p:nvPr>
            <p:ph type="ftr" sz="quarter" idx="11"/>
          </p:nvPr>
        </p:nvSpPr>
        <p:spPr>
          <a:xfrm>
            <a:off x="5410200" y="4205288"/>
            <a:ext cx="1295400" cy="457200"/>
          </a:xfrm>
        </p:spPr>
        <p:txBody>
          <a:bodyPr/>
          <a:lstStyle/>
          <a:p>
            <a:endParaRPr kumimoji="0" lang="en-US" dirty="0"/>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3F416CD-67A3-4CF0-A210-F6AF31AC147F}" type="datetimeFigureOut">
              <a:rPr lang="en-US" smtClean="0"/>
              <a:pPr/>
              <a:t>11/11/2021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E5FBA22E-B0B4-46FB-B1E1-421E095E80A8}" type="datetimeFigureOut">
              <a:rPr lang="ru-RU" smtClean="0"/>
              <a:pPr/>
              <a:t>11.11.2021</a:t>
            </a:fld>
            <a:endParaRPr lang="ru-RU"/>
          </a:p>
        </p:txBody>
      </p:sp>
      <p:sp>
        <p:nvSpPr>
          <p:cNvPr id="27" name="Номер слайда 26"/>
          <p:cNvSpPr>
            <a:spLocks noGrp="1"/>
          </p:cNvSpPr>
          <p:nvPr>
            <p:ph type="sldNum" sz="quarter" idx="11"/>
          </p:nvPr>
        </p:nvSpPr>
        <p:spPr/>
        <p:txBody>
          <a:bodyPr rtlCol="0"/>
          <a:lstStyle/>
          <a:p>
            <a:fld id="{326E09FF-A4C1-4DA7-A02D-293417384164}"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E5FBA22E-B0B4-46FB-B1E1-421E095E80A8}" type="datetimeFigureOut">
              <a:rPr lang="ru-RU" smtClean="0"/>
              <a:pPr/>
              <a:t>11.11.2021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FBA22E-B0B4-46FB-B1E1-421E095E80A8}"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6E09FF-A4C1-4DA7-A02D-293417384164}"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FBA22E-B0B4-46FB-B1E1-421E095E80A8}" type="datetimeFigureOut">
              <a:rPr lang="ru-RU" smtClean="0"/>
              <a:pPr/>
              <a:t>11.11.2021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26E09FF-A4C1-4DA7-A02D-29341738416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ctr"/>
            <a:r>
              <a:rPr lang="kk-KZ" b="1" dirty="0">
                <a:ln w="24500" cmpd="dbl">
                  <a:solidFill>
                    <a:schemeClr val="accent2">
                      <a:shade val="85000"/>
                      <a:satMod val="155000"/>
                    </a:schemeClr>
                  </a:solidFill>
                  <a:prstDash val="solid"/>
                  <a:miter lim="800000"/>
                </a:ln>
                <a:latin typeface="Times New Roman" pitchFamily="18" charset="0"/>
                <a:cs typeface="Times New Roman" pitchFamily="18" charset="0"/>
              </a:rPr>
              <a:t>Шиеленістерді, өзгерістерді</a:t>
            </a:r>
            <a:r>
              <a:rPr lang="kk-KZ" b="1" dirty="0" smtClean="0">
                <a:ln w="24500" cmpd="dbl">
                  <a:solidFill>
                    <a:schemeClr val="accent2">
                      <a:shade val="85000"/>
                      <a:satMod val="155000"/>
                    </a:schemeClr>
                  </a:solidFill>
                  <a:prstDash val="solid"/>
                  <a:miter lim="800000"/>
                </a:ln>
                <a:latin typeface="Times New Roman" pitchFamily="18" charset="0"/>
                <a:cs typeface="Times New Roman" pitchFamily="18" charset="0"/>
              </a:rPr>
              <a:t>, стресстерді </a:t>
            </a:r>
            <a:r>
              <a:rPr lang="kk-KZ" b="1" dirty="0" smtClean="0">
                <a:ln w="24500" cmpd="dbl">
                  <a:solidFill>
                    <a:schemeClr val="accent2">
                      <a:shade val="85000"/>
                      <a:satMod val="155000"/>
                    </a:schemeClr>
                  </a:solidFill>
                  <a:prstDash val="solid"/>
                  <a:miter lim="800000"/>
                </a:ln>
                <a:latin typeface="Times New Roman" pitchFamily="18" charset="0"/>
                <a:cs typeface="Times New Roman" pitchFamily="18" charset="0"/>
              </a:rPr>
              <a:t>басқару</a:t>
            </a:r>
            <a:r>
              <a:rPr lang="kk-KZ" b="1" dirty="0">
                <a:ln w="24500" cmpd="dbl">
                  <a:solidFill>
                    <a:schemeClr val="accent2">
                      <a:shade val="85000"/>
                      <a:satMod val="155000"/>
                    </a:schemeClr>
                  </a:solidFill>
                  <a:prstDash val="solid"/>
                  <a:miter lim="800000"/>
                </a:ln>
                <a:latin typeface="Times New Roman" pitchFamily="18" charset="0"/>
                <a:cs typeface="Times New Roman" pitchFamily="18" charset="0"/>
              </a:rPr>
              <a:t/>
            </a:r>
            <a:br>
              <a:rPr lang="kk-KZ" b="1" dirty="0">
                <a:ln w="24500" cmpd="dbl">
                  <a:solidFill>
                    <a:schemeClr val="accent2">
                      <a:shade val="85000"/>
                      <a:satMod val="155000"/>
                    </a:schemeClr>
                  </a:solidFill>
                  <a:prstDash val="solid"/>
                  <a:miter lim="800000"/>
                </a:ln>
                <a:latin typeface="Times New Roman" pitchFamily="18" charset="0"/>
                <a:cs typeface="Times New Roman" pitchFamily="18" charset="0"/>
              </a:rPr>
            </a:br>
            <a:endParaRPr lang="ru-RU" dirty="0"/>
          </a:p>
        </p:txBody>
      </p:sp>
      <p:sp>
        <p:nvSpPr>
          <p:cNvPr id="4" name="Текст 5">
            <a:extLst>
              <a:ext uri="{FF2B5EF4-FFF2-40B4-BE49-F238E27FC236}">
                <a16:creationId xmlns:a16="http://schemas.microsoft.com/office/drawing/2014/main" id="{7D32C2CB-E1EA-854A-8B70-93F81680EBA6}"/>
              </a:ext>
            </a:extLst>
          </p:cNvPr>
          <p:cNvSpPr txBox="1">
            <a:spLocks/>
          </p:cNvSpPr>
          <p:nvPr/>
        </p:nvSpPr>
        <p:spPr>
          <a:xfrm>
            <a:off x="-1116632" y="404664"/>
            <a:ext cx="9525000" cy="1586380"/>
          </a:xfrm>
          <a:prstGeom prst="rect">
            <a:avLst/>
          </a:prstGeom>
        </p:spPr>
        <p:txBody>
          <a:bodyPr vert="horz" anchor="ctr">
            <a:normAutofit/>
          </a:bodyPr>
          <a:lstStyle/>
          <a:p>
            <a:pPr lvl="8" algn="ctr">
              <a:spcBef>
                <a:spcPts val="300"/>
              </a:spcBef>
              <a:buClr>
                <a:srgbClr val="A04DA3"/>
              </a:buClr>
              <a:buFont typeface="Georgia"/>
              <a:buNone/>
              <a:defRPr/>
            </a:pPr>
            <a:endParaRPr lang="ru-RU" dirty="0">
              <a:solidFill>
                <a:prstClr val="white"/>
              </a:solidFill>
            </a:endParaRPr>
          </a:p>
        </p:txBody>
      </p:sp>
      <p:sp>
        <p:nvSpPr>
          <p:cNvPr id="7" name="Текст 5">
            <a:extLst>
              <a:ext uri="{FF2B5EF4-FFF2-40B4-BE49-F238E27FC236}">
                <a16:creationId xmlns:a16="http://schemas.microsoft.com/office/drawing/2014/main" id="{7D32C2CB-E1EA-854A-8B70-93F81680EBA6}"/>
              </a:ext>
            </a:extLst>
          </p:cNvPr>
          <p:cNvSpPr txBox="1">
            <a:spLocks/>
          </p:cNvSpPr>
          <p:nvPr/>
        </p:nvSpPr>
        <p:spPr>
          <a:xfrm>
            <a:off x="-540568" y="4581128"/>
            <a:ext cx="9484558" cy="1586380"/>
          </a:xfrm>
          <a:prstGeom prst="rect">
            <a:avLst/>
          </a:prstGeom>
        </p:spPr>
        <p:txBody>
          <a:bodyPr>
            <a:normAutofit/>
          </a:bodyPr>
          <a:lstStyle/>
          <a:p>
            <a:pPr marL="2240280" lvl="8" indent="-182880" algn="r">
              <a:spcBef>
                <a:spcPts val="300"/>
              </a:spcBef>
              <a:buClr>
                <a:srgbClr val="A04DA3"/>
              </a:buClr>
              <a:defRPr/>
            </a:pPr>
            <a:endParaRPr lang="ru-RU" dirty="0">
              <a:solidFill>
                <a:srgbClr val="002060"/>
              </a:solidFill>
            </a:endParaRPr>
          </a:p>
        </p:txBody>
      </p:sp>
    </p:spTree>
    <p:extLst>
      <p:ext uri="{BB962C8B-B14F-4D97-AF65-F5344CB8AC3E}">
        <p14:creationId xmlns:p14="http://schemas.microsoft.com/office/powerpoint/2010/main" val="194237265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Жоспар: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500034" y="2057400"/>
            <a:ext cx="8143932" cy="4343400"/>
          </a:xfrm>
        </p:spPr>
        <p:txBody>
          <a:bodyPr/>
          <a:lstStyle/>
          <a:p>
            <a:pPr>
              <a:buNone/>
            </a:pPr>
            <a:r>
              <a:rPr lang="kk-KZ" dirty="0" smtClean="0">
                <a:latin typeface="Times New Roman" pitchFamily="18" charset="0"/>
                <a:cs typeface="Times New Roman" pitchFamily="18" charset="0"/>
              </a:rPr>
              <a:t>1. Ұйымдық қайшылықтың табиғаты мен мазмұны. </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Қайшылық себептері. Қайшылық функциялары. </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3. </a:t>
            </a:r>
            <a:r>
              <a:rPr lang="kk-KZ" dirty="0" smtClean="0">
                <a:latin typeface="Times New Roman" pitchFamily="18" charset="0"/>
                <a:cs typeface="Times New Roman" pitchFamily="18" charset="0"/>
              </a:rPr>
              <a:t>Күйзеліс (стресс) табиғаты. Күйзеліс себептері. </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4. </a:t>
            </a:r>
            <a:r>
              <a:rPr lang="kk-KZ" dirty="0" smtClean="0">
                <a:latin typeface="Times New Roman" pitchFamily="18" charset="0"/>
                <a:cs typeface="Times New Roman" pitchFamily="18" charset="0"/>
              </a:rPr>
              <a:t>Ұйымдық өзгерістер табиғаты.</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701824"/>
          </a:xfrm>
        </p:spPr>
        <p:txBody>
          <a:bodyPr>
            <a:normAutofit fontScale="90000"/>
          </a:bodyPr>
          <a:lstStyle/>
          <a:p>
            <a:r>
              <a:rPr lang="kk-KZ" b="1" dirty="0" smtClean="0">
                <a:latin typeface="Times New Roman" pitchFamily="18" charset="0"/>
                <a:cs typeface="Times New Roman" pitchFamily="18" charset="0"/>
              </a:rPr>
              <a:t>1. Ұйымдық қайшылықтың табиғаты мен мазмұны</a:t>
            </a:r>
            <a:endParaRPr lang="ru-RU" b="1" dirty="0"/>
          </a:p>
        </p:txBody>
      </p:sp>
      <p:sp>
        <p:nvSpPr>
          <p:cNvPr id="3" name="Содержимое 2"/>
          <p:cNvSpPr>
            <a:spLocks noGrp="1"/>
          </p:cNvSpPr>
          <p:nvPr>
            <p:ph idx="1"/>
          </p:nvPr>
        </p:nvSpPr>
        <p:spPr>
          <a:xfrm>
            <a:off x="500034" y="2057400"/>
            <a:ext cx="8286808" cy="4343400"/>
          </a:xfrm>
        </p:spPr>
        <p:txBody>
          <a:bodyPr>
            <a:normAutofit lnSpcReduction="10000"/>
          </a:bodyPr>
          <a:lstStyle/>
          <a:p>
            <a:pPr marL="0" indent="360000" algn="just">
              <a:lnSpc>
                <a:spcPct val="100000"/>
              </a:lnSpc>
              <a:spcBef>
                <a:spcPts val="0"/>
              </a:spcBef>
              <a:buNone/>
            </a:pPr>
            <a:r>
              <a:rPr lang="kk-KZ" b="1" dirty="0" smtClean="0">
                <a:latin typeface="Times New Roman" pitchFamily="18" charset="0"/>
                <a:cs typeface="Times New Roman" pitchFamily="18" charset="0"/>
              </a:rPr>
              <a:t>Қайшылық дегеніміз – </a:t>
            </a:r>
            <a:r>
              <a:rPr lang="kk-KZ" dirty="0" smtClean="0">
                <a:latin typeface="Times New Roman" pitchFamily="18" charset="0"/>
                <a:cs typeface="Times New Roman" pitchFamily="18" charset="0"/>
              </a:rPr>
              <a:t>екі немесе оданда көп жақтардың арасындағы келіспеушілік. Екі жақта немесе әр топ өздерінің көзқарасын немесе мақсатын орындауға тырысады. Сол мақсаты үшін қарсыласына кедергі жасайды. </a:t>
            </a:r>
          </a:p>
          <a:p>
            <a:pPr marL="0" indent="360000" algn="just">
              <a:lnSpc>
                <a:spcPct val="100000"/>
              </a:lnSpc>
              <a:spcBef>
                <a:spcPts val="0"/>
              </a:spcBef>
              <a:buNone/>
            </a:pPr>
            <a:r>
              <a:rPr lang="kk-KZ" dirty="0" smtClean="0">
                <a:latin typeface="Times New Roman" pitchFamily="18" charset="0"/>
                <a:cs typeface="Times New Roman" pitchFamily="18" charset="0"/>
              </a:rPr>
              <a:t>Көптеген адамдар қайшылықтыр мен шиеленістерді үстемдік ету, қастандық, тартыс,  дау және жанжал деген түсініктермен салыстырады. Сол себептен оларды болдырмау керек деген тұжырымдамаға келеді.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1785926"/>
            <a:ext cx="8215370" cy="4614874"/>
          </a:xfrm>
        </p:spPr>
        <p:txBody>
          <a:bodyPr/>
          <a:lstStyle/>
          <a:p>
            <a:pPr marL="0" indent="360000" algn="just">
              <a:lnSpc>
                <a:spcPct val="100000"/>
              </a:lnSpc>
              <a:spcBef>
                <a:spcPts val="0"/>
              </a:spcBef>
              <a:buNone/>
            </a:pPr>
            <a:r>
              <a:rPr lang="kk-KZ" dirty="0" smtClean="0">
                <a:latin typeface="Times New Roman" pitchFamily="18" charset="0"/>
                <a:cs typeface="Times New Roman" pitchFamily="18" charset="0"/>
              </a:rPr>
              <a:t>Басқарудың адамгершілік мектептеріндегі зерттеушілер шиеленістерді болдырмау керек деген. Олардың ойларынша қайшылық ұйымдардағы тиімсіз қызмет белгісі және нашар басқарудан пайда болады деп тұжырымдаған. Қайшылықтар әрқашан дұрыс мінездемеге ие бола бермейді. Кейбір жағдайларда ол жеке адамдардың қажеттіліктерін қанағаттандыруға немесе ұйымдардың мақсатына жетуіне кедергісін тигізеді.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57400"/>
            <a:ext cx="8143932" cy="4343400"/>
          </a:xfrm>
        </p:spPr>
        <p:txBody>
          <a:bodyPr/>
          <a:lstStyle/>
          <a:p>
            <a:pPr marL="0" indent="360000" algn="just">
              <a:lnSpc>
                <a:spcPct val="100000"/>
              </a:lnSpc>
              <a:spcBef>
                <a:spcPts val="0"/>
              </a:spcBef>
              <a:buNone/>
            </a:pPr>
            <a:r>
              <a:rPr lang="kk-KZ" dirty="0" smtClean="0">
                <a:latin typeface="Times New Roman" pitchFamily="18" charset="0"/>
                <a:cs typeface="Times New Roman" pitchFamily="18" charset="0"/>
              </a:rPr>
              <a:t>Сонымен қайшылық функционалды, яғни ұйым тиімділігінің жоғарлауына әсерін тигізеді немесе дисфункционалды жеке бастың қанағаттанбаушылығын төмендетеді. Шиеленісті немесе қайшылықты шешу үшін оның негізгі себептерін түсіну және қарастыру қажет.</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latin typeface="Times New Roman" pitchFamily="18" charset="0"/>
                <a:cs typeface="Times New Roman" pitchFamily="18" charset="0"/>
              </a:rPr>
              <a:t>Жалпы қайшылықтардың төрт негізгі түрі бар:</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214282" y="1928802"/>
          <a:ext cx="8643998" cy="4471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214282" y="1785926"/>
          <a:ext cx="8715436" cy="4614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2. </a:t>
            </a:r>
            <a:r>
              <a:rPr lang="kk-KZ" dirty="0" smtClean="0">
                <a:latin typeface="Times New Roman" pitchFamily="18" charset="0"/>
                <a:cs typeface="Times New Roman" pitchFamily="18" charset="0"/>
              </a:rPr>
              <a:t>Қайшылық себептері. Қайшылық функциялары</a:t>
            </a:r>
            <a:endParaRPr lang="ru-RU" dirty="0"/>
          </a:p>
        </p:txBody>
      </p:sp>
      <p:graphicFrame>
        <p:nvGraphicFramePr>
          <p:cNvPr id="4" name="Содержимое 3"/>
          <p:cNvGraphicFramePr>
            <a:graphicFrameLocks noGrp="1"/>
          </p:cNvGraphicFramePr>
          <p:nvPr>
            <p:ph idx="1"/>
          </p:nvPr>
        </p:nvGraphicFramePr>
        <p:xfrm>
          <a:off x="214282" y="1928802"/>
          <a:ext cx="8643998"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6000760" y="4000504"/>
            <a:ext cx="2714644" cy="830997"/>
          </a:xfrm>
          <a:prstGeom prst="rect">
            <a:avLst/>
          </a:prstGeom>
          <a:noFill/>
        </p:spPr>
        <p:txBody>
          <a:bodyPr wrap="square" rtlCol="0">
            <a:spAutoFit/>
          </a:bodyPr>
          <a:lstStyle/>
          <a:p>
            <a:pPr algn="ctr"/>
            <a:r>
              <a:rPr lang="kk-KZ" sz="2400" dirty="0">
                <a:solidFill>
                  <a:srgbClr val="FF0000"/>
                </a:solidFill>
                <a:latin typeface="Times New Roman" pitchFamily="18" charset="0"/>
                <a:cs typeface="Times New Roman" pitchFamily="18" charset="0"/>
              </a:rPr>
              <a:t>қайшылықтар</a:t>
            </a:r>
            <a:endParaRPr lang="ru-RU" sz="2400" dirty="0">
              <a:solidFill>
                <a:srgbClr val="FF0000"/>
              </a:solidFill>
              <a:latin typeface="Times New Roman" pitchFamily="18" charset="0"/>
              <a:cs typeface="Times New Roman" pitchFamily="18" charset="0"/>
            </a:endParaRPr>
          </a:p>
          <a:p>
            <a:pPr algn="ctr"/>
            <a:r>
              <a:rPr lang="kk-KZ" sz="2400" dirty="0">
                <a:solidFill>
                  <a:srgbClr val="FF0000"/>
                </a:solidFill>
                <a:latin typeface="Times New Roman" pitchFamily="18" charset="0"/>
                <a:cs typeface="Times New Roman" pitchFamily="18" charset="0"/>
              </a:rPr>
              <a:t>себептері</a:t>
            </a:r>
            <a:endParaRPr lang="ru-RU" sz="2400" dirty="0">
              <a:solidFill>
                <a:srgbClr val="FF0000"/>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MO" b="1" dirty="0" smtClean="0">
                <a:latin typeface="Times New Roman" pitchFamily="18" charset="0"/>
                <a:cs typeface="Times New Roman" pitchFamily="18" charset="0"/>
              </a:rPr>
              <a:t>1. </a:t>
            </a:r>
            <a:r>
              <a:rPr lang="ru-MO" b="1" dirty="0" err="1" smtClean="0">
                <a:latin typeface="Times New Roman" pitchFamily="18" charset="0"/>
                <a:cs typeface="Times New Roman" pitchFamily="18" charset="0"/>
              </a:rPr>
              <a:t>Ресурстарды</a:t>
            </a:r>
            <a:r>
              <a:rPr lang="ru-MO" b="1" dirty="0" smtClean="0">
                <a:latin typeface="Times New Roman" pitchFamily="18" charset="0"/>
                <a:cs typeface="Times New Roman" pitchFamily="18" charset="0"/>
              </a:rPr>
              <a:t> </a:t>
            </a:r>
            <a:r>
              <a:rPr lang="ru-MO" b="1" dirty="0" err="1" smtClean="0">
                <a:latin typeface="Times New Roman" pitchFamily="18" charset="0"/>
                <a:cs typeface="Times New Roman" pitchFamily="18" charset="0"/>
              </a:rPr>
              <a:t>бөлу</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500034" y="1928802"/>
            <a:ext cx="8143932" cy="4471998"/>
          </a:xfrm>
        </p:spPr>
        <p:txBody>
          <a:bodyPr/>
          <a:lstStyle/>
          <a:p>
            <a:pPr marL="0" indent="360000" algn="just">
              <a:lnSpc>
                <a:spcPct val="100000"/>
              </a:lnSpc>
              <a:spcBef>
                <a:spcPts val="0"/>
              </a:spcBef>
              <a:buNone/>
            </a:pPr>
            <a:r>
              <a:rPr lang="ru-MO" dirty="0" err="1" smtClean="0">
                <a:latin typeface="Times New Roman" pitchFamily="18" charset="0"/>
                <a:cs typeface="Times New Roman" pitchFamily="18" charset="0"/>
              </a:rPr>
              <a:t>Ір</a:t>
            </a:r>
            <a:r>
              <a:rPr lang="kk-KZ" dirty="0" smtClean="0">
                <a:latin typeface="Times New Roman" pitchFamily="18" charset="0"/>
                <a:cs typeface="Times New Roman" pitchFamily="18" charset="0"/>
              </a:rPr>
              <a:t>і </a:t>
            </a:r>
            <a:r>
              <a:rPr lang="ru-MO" dirty="0" err="1" smtClean="0">
                <a:latin typeface="Times New Roman" pitchFamily="18" charset="0"/>
                <a:cs typeface="Times New Roman" pitchFamily="18" charset="0"/>
              </a:rPr>
              <a:t>ұйымдарда арқашан қорлар шектеулі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Әр 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басшы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 мақсатына тиімді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жолмен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жетуі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үшін топтар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арасында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материалдар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адамдар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ресурстарын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қаржыларды бөлуі керек</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топқа көбірек, екіншісіне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азырақ көңіл бөлу шиеленіске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акеп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соқтырады.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Сондықтан басшы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әр шешімді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дәлелді, тиянақты қабылдауы қажет.</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MO" b="1" dirty="0" smtClean="0">
                <a:latin typeface="Times New Roman" pitchFamily="18" charset="0"/>
                <a:cs typeface="Times New Roman" pitchFamily="18" charset="0"/>
              </a:rPr>
              <a:t>2. </a:t>
            </a:r>
            <a:r>
              <a:rPr lang="ru-MO" b="1" dirty="0" err="1" smtClean="0">
                <a:latin typeface="Times New Roman" pitchFamily="18" charset="0"/>
                <a:cs typeface="Times New Roman" pitchFamily="18" charset="0"/>
              </a:rPr>
              <a:t>Тапсырмалардың өзара тәуелділігі</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928802"/>
            <a:ext cx="8143932" cy="4471998"/>
          </a:xfrm>
        </p:spPr>
        <p:txBody>
          <a:bodyPr/>
          <a:lstStyle/>
          <a:p>
            <a:pPr marL="0" indent="360000" algn="just">
              <a:lnSpc>
                <a:spcPct val="100000"/>
              </a:lnSpc>
              <a:spcBef>
                <a:spcPts val="0"/>
              </a:spcBef>
              <a:buNone/>
            </a:pPr>
            <a:r>
              <a:rPr lang="ru-MO" dirty="0" err="1" smtClean="0">
                <a:latin typeface="Times New Roman" pitchFamily="18" charset="0"/>
                <a:cs typeface="Times New Roman" pitchFamily="18" charset="0"/>
              </a:rPr>
              <a:t>Топтардың тапсырмаларды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орындауға жеке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адам</a:t>
            </a:r>
            <a:r>
              <a:rPr lang="ru-MO" dirty="0" smtClean="0">
                <a:latin typeface="Times New Roman" pitchFamily="18" charset="0"/>
                <a:cs typeface="Times New Roman" pitchFamily="18" charset="0"/>
              </a:rPr>
              <a:t> мен </a:t>
            </a:r>
            <a:r>
              <a:rPr lang="ru-MO" dirty="0" err="1" smtClean="0">
                <a:latin typeface="Times New Roman" pitchFamily="18" charset="0"/>
                <a:cs typeface="Times New Roman" pitchFamily="18" charset="0"/>
              </a:rPr>
              <a:t>топтың байланысынан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туады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Барлық ұйымдар бір-бірімен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тығыз элементтер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арқылы байланысқан жүйе болғандықтан, 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бөлімшенің немесе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адамның теріс</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байланысы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шиеленіс</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тудырады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Шиеленістердің пайда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бөлу мүмкіндіктеріне байланысты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құрылымдының түрлеріде әсерін тигізеді</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MO" b="1" dirty="0" smtClean="0">
                <a:latin typeface="Times New Roman" pitchFamily="18" charset="0"/>
                <a:cs typeface="Times New Roman" pitchFamily="18" charset="0"/>
              </a:rPr>
              <a:t>3. </a:t>
            </a:r>
            <a:r>
              <a:rPr lang="ru-MO" b="1" dirty="0" err="1" smtClean="0">
                <a:latin typeface="Times New Roman" pitchFamily="18" charset="0"/>
                <a:cs typeface="Times New Roman" pitchFamily="18" charset="0"/>
              </a:rPr>
              <a:t>Мақсаттардағы айырмашылықтар</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571472" y="2057400"/>
            <a:ext cx="8143932" cy="4343400"/>
          </a:xfrm>
        </p:spPr>
        <p:txBody>
          <a:bodyPr/>
          <a:lstStyle/>
          <a:p>
            <a:pPr marL="0" indent="360000" algn="just">
              <a:lnSpc>
                <a:spcPct val="100000"/>
              </a:lnSpc>
              <a:spcBef>
                <a:spcPts val="0"/>
              </a:spcBef>
              <a:buNone/>
            </a:pPr>
            <a:r>
              <a:rPr lang="ru-MO" dirty="0" err="1" smtClean="0">
                <a:latin typeface="Times New Roman" pitchFamily="18" charset="0"/>
                <a:cs typeface="Times New Roman" pitchFamily="18" charset="0"/>
              </a:rPr>
              <a:t>Ұйымдардағы қайшылықтардың ұлғаюының 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себебі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ол</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 ішіндегі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мамандандырылған бөлімшелерге бөлінулері болып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табылады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Мұндай бөліну бөлімше мақсаттарын және міндеттерін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өздері тұжырымдауларына жетелейді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сол</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мақсаттардың орындалуларына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көп көңіл бөледі.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MO" b="1" dirty="0" smtClean="0">
                <a:latin typeface="Times New Roman" pitchFamily="18" charset="0"/>
                <a:cs typeface="Times New Roman" pitchFamily="18" charset="0"/>
              </a:rPr>
              <a:t>4. </a:t>
            </a:r>
            <a:r>
              <a:rPr lang="ru-MO" b="1" dirty="0" err="1" smtClean="0">
                <a:latin typeface="Times New Roman" pitchFamily="18" charset="0"/>
                <a:cs typeface="Times New Roman" pitchFamily="18" charset="0"/>
              </a:rPr>
              <a:t>Құндылықтар </a:t>
            </a:r>
            <a:r>
              <a:rPr lang="ru-MO" b="1" dirty="0" smtClean="0">
                <a:latin typeface="Times New Roman" pitchFamily="18" charset="0"/>
                <a:cs typeface="Times New Roman" pitchFamily="18" charset="0"/>
              </a:rPr>
              <a:t>мен </a:t>
            </a:r>
            <a:r>
              <a:rPr lang="ru-MO" b="1" dirty="0" err="1" smtClean="0">
                <a:latin typeface="Times New Roman" pitchFamily="18" charset="0"/>
                <a:cs typeface="Times New Roman" pitchFamily="18" charset="0"/>
              </a:rPr>
              <a:t>ұсыныстар айырмашылықтары</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500034" y="2057400"/>
            <a:ext cx="8215370" cy="4343400"/>
          </a:xfrm>
        </p:spPr>
        <p:txBody>
          <a:bodyPr/>
          <a:lstStyle/>
          <a:p>
            <a:pPr marL="0" indent="360000" algn="just">
              <a:lnSpc>
                <a:spcPct val="100000"/>
              </a:lnSpc>
              <a:spcBef>
                <a:spcPts val="0"/>
              </a:spcBef>
              <a:buNone/>
            </a:pPr>
            <a:r>
              <a:rPr lang="ru-MO" dirty="0" err="1" smtClean="0">
                <a:latin typeface="Times New Roman" pitchFamily="18" charset="0"/>
                <a:cs typeface="Times New Roman" pitchFamily="18" charset="0"/>
              </a:rPr>
              <a:t>Құндылық айырмашылығы ең көп тараған қайшылықтың себебі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Мысалы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бағынушы өз ойын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әр қашанда айтуына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құқықтары </a:t>
            </a:r>
            <a:r>
              <a:rPr lang="ru-MO" dirty="0" smtClean="0">
                <a:latin typeface="Times New Roman" pitchFamily="18" charset="0"/>
                <a:cs typeface="Times New Roman" pitchFamily="18" charset="0"/>
              </a:rPr>
              <a:t>бар </a:t>
            </a:r>
            <a:r>
              <a:rPr lang="ru-MO" dirty="0" err="1" smtClean="0">
                <a:latin typeface="Times New Roman" pitchFamily="18" charset="0"/>
                <a:cs typeface="Times New Roman" pitchFamily="18" charset="0"/>
              </a:rPr>
              <a:t>деп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есептейді</a:t>
            </a:r>
            <a:r>
              <a:rPr lang="ru-MO" dirty="0" smtClean="0">
                <a:latin typeface="Times New Roman" pitchFamily="18" charset="0"/>
                <a:cs typeface="Times New Roman" pitchFamily="18" charset="0"/>
              </a:rPr>
              <a:t>, ал </a:t>
            </a:r>
            <a:r>
              <a:rPr lang="ru-MO" dirty="0" err="1" smtClean="0">
                <a:latin typeface="Times New Roman" pitchFamily="18" charset="0"/>
                <a:cs typeface="Times New Roman" pitchFamily="18" charset="0"/>
              </a:rPr>
              <a:t>басшы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болса</a:t>
            </a:r>
            <a:r>
              <a:rPr lang="ru-MO" dirty="0" smtClean="0">
                <a:latin typeface="Times New Roman" pitchFamily="18" charset="0"/>
                <a:cs typeface="Times New Roman" pitchFamily="18" charset="0"/>
              </a:rPr>
              <a:t> – </a:t>
            </a:r>
            <a:r>
              <a:rPr lang="ru-MO" dirty="0" err="1" smtClean="0">
                <a:latin typeface="Times New Roman" pitchFamily="18" charset="0"/>
                <a:cs typeface="Times New Roman" pitchFamily="18" charset="0"/>
              </a:rPr>
              <a:t>бағынышты өз ойын</a:t>
            </a:r>
            <a:r>
              <a:rPr lang="ru-MO" dirty="0" smtClean="0">
                <a:latin typeface="Times New Roman" pitchFamily="18" charset="0"/>
                <a:cs typeface="Times New Roman" pitchFamily="18" charset="0"/>
              </a:rPr>
              <a:t> тек </a:t>
            </a:r>
            <a:r>
              <a:rPr lang="ru-MO" dirty="0" err="1" smtClean="0">
                <a:latin typeface="Times New Roman" pitchFamily="18" charset="0"/>
                <a:cs typeface="Times New Roman" pitchFamily="18" charset="0"/>
              </a:rPr>
              <a:t>ол</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адамнан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сұрағанда ғана айтуға құқығы </a:t>
            </a:r>
            <a:r>
              <a:rPr lang="ru-MO" dirty="0" smtClean="0">
                <a:latin typeface="Times New Roman" pitchFamily="18" charset="0"/>
                <a:cs typeface="Times New Roman" pitchFamily="18" charset="0"/>
              </a:rPr>
              <a:t>бар </a:t>
            </a:r>
            <a:r>
              <a:rPr lang="ru-MO" dirty="0" err="1" smtClean="0">
                <a:latin typeface="Times New Roman" pitchFamily="18" charset="0"/>
                <a:cs typeface="Times New Roman" pitchFamily="18" charset="0"/>
              </a:rPr>
              <a:t>деп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есептейді</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0100" y="562302"/>
            <a:ext cx="7915304" cy="1097280"/>
          </a:xfrm>
        </p:spPr>
        <p:txBody>
          <a:bodyPr>
            <a:normAutofit fontScale="90000"/>
          </a:bodyPr>
          <a:lstStyle/>
          <a:p>
            <a:pPr algn="ctr"/>
            <a:r>
              <a:rPr lang="ru-MO" b="1" dirty="0" smtClean="0">
                <a:latin typeface="Times New Roman" pitchFamily="18" charset="0"/>
                <a:cs typeface="Times New Roman" pitchFamily="18" charset="0"/>
              </a:rPr>
              <a:t>5. </a:t>
            </a:r>
            <a:r>
              <a:rPr lang="ru-MO" b="1" dirty="0" err="1" smtClean="0">
                <a:latin typeface="Times New Roman" pitchFamily="18" charset="0"/>
                <a:cs typeface="Times New Roman" pitchFamily="18" charset="0"/>
              </a:rPr>
              <a:t>Мінез</a:t>
            </a:r>
            <a:r>
              <a:rPr lang="ru-MO" b="1" dirty="0" smtClean="0">
                <a:latin typeface="Times New Roman" pitchFamily="18" charset="0"/>
                <a:cs typeface="Times New Roman" pitchFamily="18" charset="0"/>
              </a:rPr>
              <a:t> – </a:t>
            </a:r>
            <a:r>
              <a:rPr lang="ru-MO" b="1" dirty="0" err="1" smtClean="0">
                <a:latin typeface="Times New Roman" pitchFamily="18" charset="0"/>
                <a:cs typeface="Times New Roman" pitchFamily="18" charset="0"/>
              </a:rPr>
              <a:t>құлық өнегесіндегі айырмашылық және өмірлік тәжіребе</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642910" y="2057400"/>
            <a:ext cx="7929618" cy="4343400"/>
          </a:xfrm>
        </p:spPr>
        <p:txBody>
          <a:bodyPr/>
          <a:lstStyle/>
          <a:p>
            <a:pPr marL="0" indent="360000" algn="just">
              <a:lnSpc>
                <a:spcPct val="100000"/>
              </a:lnSpc>
              <a:spcBef>
                <a:spcPts val="0"/>
              </a:spcBef>
              <a:buNone/>
            </a:pPr>
            <a:r>
              <a:rPr lang="ru-MO" dirty="0" err="1" smtClean="0">
                <a:latin typeface="Times New Roman" pitchFamily="18" charset="0"/>
                <a:cs typeface="Times New Roman" pitchFamily="18" charset="0"/>
              </a:rPr>
              <a:t>Өмірде әр 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сөзді өзінше қабылдап, оған </a:t>
            </a:r>
            <a:r>
              <a:rPr lang="ru-MO" dirty="0" smtClean="0">
                <a:latin typeface="Times New Roman" pitchFamily="18" charset="0"/>
                <a:cs typeface="Times New Roman" pitchFamily="18" charset="0"/>
              </a:rPr>
              <a:t>агрессия, </a:t>
            </a:r>
            <a:r>
              <a:rPr lang="ru-MO" dirty="0" err="1" smtClean="0">
                <a:latin typeface="Times New Roman" pitchFamily="18" charset="0"/>
                <a:cs typeface="Times New Roman" pitchFamily="18" charset="0"/>
              </a:rPr>
              <a:t>өшпенділік, қыстық, араздық, жаулық сезіммен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қарайтын адамдар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кездеседі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Сондай</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адамдар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айналасында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қайшылықтар </a:t>
            </a:r>
            <a:r>
              <a:rPr lang="ru-MO" dirty="0" smtClean="0">
                <a:latin typeface="Times New Roman" pitchFamily="18" charset="0"/>
                <a:cs typeface="Times New Roman" pitchFamily="18" charset="0"/>
              </a:rPr>
              <a:t>мен </a:t>
            </a:r>
            <a:r>
              <a:rPr lang="ru-MO" dirty="0" err="1" smtClean="0">
                <a:latin typeface="Times New Roman" pitchFamily="18" charset="0"/>
                <a:cs typeface="Times New Roman" pitchFamily="18" charset="0"/>
              </a:rPr>
              <a:t>шиеленістер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жанжалдар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туғызады</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2057400"/>
            <a:ext cx="8143932" cy="4343400"/>
          </a:xfrm>
        </p:spPr>
        <p:txBody>
          <a:bodyPr/>
          <a:lstStyle/>
          <a:p>
            <a:pPr marL="0" indent="360000" algn="just">
              <a:lnSpc>
                <a:spcPct val="100000"/>
              </a:lnSpc>
              <a:spcBef>
                <a:spcPts val="0"/>
              </a:spcBef>
              <a:buNone/>
            </a:pPr>
            <a:r>
              <a:rPr lang="ru-MO" dirty="0" smtClean="0">
                <a:latin typeface="Times New Roman" pitchFamily="18" charset="0"/>
                <a:cs typeface="Times New Roman" pitchFamily="18" charset="0"/>
              </a:rPr>
              <a:t>6. </a:t>
            </a:r>
            <a:r>
              <a:rPr lang="ru-MO" dirty="0" err="1" smtClean="0">
                <a:latin typeface="Times New Roman" pitchFamily="18" charset="0"/>
                <a:cs typeface="Times New Roman" pitchFamily="18" charset="0"/>
              </a:rPr>
              <a:t>Білім</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деңгейіндегі өзгешелік.</a:t>
            </a:r>
            <a:endParaRPr lang="ru-RU" dirty="0" smtClean="0">
              <a:latin typeface="Times New Roman" pitchFamily="18" charset="0"/>
              <a:cs typeface="Times New Roman" pitchFamily="18" charset="0"/>
            </a:endParaRPr>
          </a:p>
          <a:p>
            <a:pPr marL="0" indent="360000" algn="just">
              <a:lnSpc>
                <a:spcPct val="100000"/>
              </a:lnSpc>
              <a:spcBef>
                <a:spcPts val="0"/>
              </a:spcBef>
              <a:buNone/>
            </a:pPr>
            <a:r>
              <a:rPr lang="ru-MO" dirty="0" smtClean="0">
                <a:latin typeface="Times New Roman" pitchFamily="18" charset="0"/>
                <a:cs typeface="Times New Roman" pitchFamily="18" charset="0"/>
              </a:rPr>
              <a:t>7. </a:t>
            </a:r>
            <a:r>
              <a:rPr lang="ru-MO" dirty="0" err="1" smtClean="0">
                <a:latin typeface="Times New Roman" pitchFamily="18" charset="0"/>
                <a:cs typeface="Times New Roman" pitchFamily="18" charset="0"/>
              </a:rPr>
              <a:t>Нашар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байланыс</a:t>
            </a:r>
            <a:r>
              <a:rPr lang="ru-MO" b="1"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ақпаратты дұрыс жеткізбеу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a:t>
            </a:r>
            <a:r>
              <a:rPr lang="ru-MO" dirty="0" smtClean="0">
                <a:latin typeface="Times New Roman" pitchFamily="18" charset="0"/>
                <a:cs typeface="Times New Roman" pitchFamily="18" charset="0"/>
              </a:rPr>
              <a:t>оны </a:t>
            </a:r>
            <a:r>
              <a:rPr lang="ru-MO" dirty="0" err="1" smtClean="0">
                <a:latin typeface="Times New Roman" pitchFamily="18" charset="0"/>
                <a:cs typeface="Times New Roman" pitchFamily="18" charset="0"/>
              </a:rPr>
              <a:t>бұрмалау шиеленістің негізгі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себеп-салдары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болып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табылады</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62302"/>
            <a:ext cx="7843866" cy="1097280"/>
          </a:xfrm>
        </p:spPr>
        <p:txBody>
          <a:bodyPr>
            <a:normAutofit fontScale="90000"/>
          </a:bodyPr>
          <a:lstStyle/>
          <a:p>
            <a:r>
              <a:rPr lang="ru-RU" dirty="0" err="1" smtClean="0">
                <a:latin typeface="Times New Roman" pitchFamily="18" charset="0"/>
                <a:cs typeface="Times New Roman" pitchFamily="18" charset="0"/>
              </a:rPr>
              <a:t>Қайшылықты басқарудың тиімділігіне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байланысты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салдары</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28596" y="1928802"/>
          <a:ext cx="8429684" cy="4471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MO" dirty="0" err="1" smtClean="0">
                <a:latin typeface="Times New Roman" pitchFamily="18" charset="0"/>
                <a:cs typeface="Times New Roman" pitchFamily="18" charset="0"/>
              </a:rPr>
              <a:t>Қайшылықтың функционалды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салдарына</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MO" sz="2000" dirty="0" err="1" smtClean="0">
                <a:latin typeface="Times New Roman" pitchFamily="18" charset="0"/>
                <a:cs typeface="Times New Roman" pitchFamily="18" charset="0"/>
              </a:rPr>
              <a:t>Егер</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қайшылықты басқарудың тиімді</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жолдары</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табылмаса</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онда</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мақсатқа жетуге</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кедергі</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жасайтын</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төмендегідей </a:t>
            </a:r>
            <a:r>
              <a:rPr lang="ru-MO" sz="2000" b="1" dirty="0" err="1" smtClean="0">
                <a:latin typeface="Times New Roman" pitchFamily="18" charset="0"/>
                <a:cs typeface="Times New Roman" pitchFamily="18" charset="0"/>
              </a:rPr>
              <a:t>дисфункционалды</a:t>
            </a:r>
            <a:r>
              <a:rPr lang="ru-MO" sz="2000" b="1" dirty="0" smtClean="0">
                <a:latin typeface="Times New Roman" pitchFamily="18" charset="0"/>
                <a:cs typeface="Times New Roman" pitchFamily="18" charset="0"/>
              </a:rPr>
              <a:t> </a:t>
            </a:r>
            <a:r>
              <a:rPr lang="ru-MO" sz="2000" b="1" dirty="0" err="1" smtClean="0">
                <a:latin typeface="Times New Roman" pitchFamily="18" charset="0"/>
                <a:cs typeface="Times New Roman" pitchFamily="18" charset="0"/>
              </a:rPr>
              <a:t>салдар</a:t>
            </a:r>
            <a:r>
              <a:rPr lang="ru-MO" sz="2000" b="1"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пайда</a:t>
            </a:r>
            <a:r>
              <a:rPr lang="ru-MO" sz="2000" dirty="0" smtClean="0">
                <a:latin typeface="Times New Roman" pitchFamily="18" charset="0"/>
                <a:cs typeface="Times New Roman" pitchFamily="18" charset="0"/>
              </a:rPr>
              <a:t> </a:t>
            </a:r>
            <a:r>
              <a:rPr lang="ru-MO" sz="2000" dirty="0" err="1" smtClean="0">
                <a:latin typeface="Times New Roman" pitchFamily="18" charset="0"/>
                <a:cs typeface="Times New Roman" pitchFamily="18" charset="0"/>
              </a:rPr>
              <a:t>болады</a:t>
            </a:r>
            <a:r>
              <a:rPr lang="ru-MO"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214282" y="1785926"/>
          <a:ext cx="8129618" cy="4614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MO" sz="2800" dirty="0" err="1" smtClean="0">
                <a:latin typeface="Times New Roman" pitchFamily="18" charset="0"/>
                <a:cs typeface="Times New Roman" pitchFamily="18" charset="0"/>
              </a:rPr>
              <a:t>Қайшылық жағдайларын басқарудың әдістерін екі</a:t>
            </a:r>
            <a:r>
              <a:rPr lang="ru-MO" sz="2800" dirty="0" smtClean="0">
                <a:latin typeface="Times New Roman" pitchFamily="18" charset="0"/>
                <a:cs typeface="Times New Roman" pitchFamily="18" charset="0"/>
              </a:rPr>
              <a:t> </a:t>
            </a:r>
            <a:r>
              <a:rPr lang="ru-MO" sz="2800" dirty="0" err="1" smtClean="0">
                <a:latin typeface="Times New Roman" pitchFamily="18" charset="0"/>
                <a:cs typeface="Times New Roman" pitchFamily="18" charset="0"/>
              </a:rPr>
              <a:t>категорияға бөлуге болады</a:t>
            </a:r>
            <a:r>
              <a:rPr lang="ru-MO"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357158" y="1857364"/>
          <a:ext cx="8286808" cy="4543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MO" dirty="0" err="1" smtClean="0">
                <a:latin typeface="Times New Roman" pitchFamily="18" charset="0"/>
                <a:cs typeface="Times New Roman" pitchFamily="18" charset="0"/>
              </a:rPr>
              <a:t>Қайшылықтады құрылымдық әдістер арқылы шешудің төрт түрі </a:t>
            </a:r>
            <a:r>
              <a:rPr lang="ru-MO" dirty="0" smtClean="0">
                <a:latin typeface="Times New Roman" pitchFamily="18" charset="0"/>
                <a:cs typeface="Times New Roman" pitchFamily="18" charset="0"/>
              </a:rPr>
              <a:t>бар:</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28596" y="1785926"/>
          <a:ext cx="8572560" cy="4543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MO" dirty="0" err="1" smtClean="0">
                <a:latin typeface="Times New Roman" pitchFamily="18" charset="0"/>
                <a:cs typeface="Times New Roman" pitchFamily="18" charset="0"/>
              </a:rPr>
              <a:t>Жеке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адамдар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стилі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арқылы басқару әдістерінің негізгі</a:t>
            </a:r>
            <a:r>
              <a:rPr lang="ru-MO" dirty="0" smtClean="0">
                <a:latin typeface="Times New Roman" pitchFamily="18" charset="0"/>
                <a:cs typeface="Times New Roman" pitchFamily="18" charset="0"/>
              </a:rPr>
              <a:t> бес </a:t>
            </a:r>
            <a:r>
              <a:rPr lang="ru-MO" dirty="0" err="1" smtClean="0">
                <a:latin typeface="Times New Roman" pitchFamily="18" charset="0"/>
                <a:cs typeface="Times New Roman" pitchFamily="18" charset="0"/>
              </a:rPr>
              <a:t>түрі </a:t>
            </a:r>
            <a:r>
              <a:rPr lang="ru-MO" dirty="0" smtClean="0">
                <a:latin typeface="Times New Roman" pitchFamily="18" charset="0"/>
                <a:cs typeface="Times New Roman" pitchFamily="18" charset="0"/>
              </a:rPr>
              <a:t>бар:</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28596" y="1785926"/>
          <a:ext cx="8429684" cy="457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3. </a:t>
            </a:r>
            <a:r>
              <a:rPr lang="kk-KZ" dirty="0" smtClean="0">
                <a:latin typeface="Times New Roman" pitchFamily="18" charset="0"/>
                <a:cs typeface="Times New Roman" pitchFamily="18" charset="0"/>
              </a:rPr>
              <a:t>Күйзеліс (стресс) табиғаты. Күйзеліс себептері</a:t>
            </a:r>
            <a:endParaRPr lang="ru-RU" dirty="0"/>
          </a:p>
        </p:txBody>
      </p:sp>
      <p:sp>
        <p:nvSpPr>
          <p:cNvPr id="3" name="Содержимое 2"/>
          <p:cNvSpPr>
            <a:spLocks noGrp="1"/>
          </p:cNvSpPr>
          <p:nvPr>
            <p:ph idx="1"/>
          </p:nvPr>
        </p:nvSpPr>
        <p:spPr>
          <a:xfrm>
            <a:off x="571472" y="1785926"/>
            <a:ext cx="8143932" cy="4614874"/>
          </a:xfrm>
        </p:spPr>
        <p:txBody>
          <a:bodyPr>
            <a:normAutofit lnSpcReduction="10000"/>
          </a:bodyPr>
          <a:lstStyle/>
          <a:p>
            <a:pPr marL="0" indent="360000" algn="just">
              <a:lnSpc>
                <a:spcPct val="100000"/>
              </a:lnSpc>
              <a:spcBef>
                <a:spcPts val="0"/>
              </a:spcBef>
              <a:buNone/>
            </a:pPr>
            <a:r>
              <a:rPr lang="kk-KZ" b="1" dirty="0" smtClean="0">
                <a:latin typeface="Times New Roman" pitchFamily="18" charset="0"/>
                <a:cs typeface="Times New Roman" pitchFamily="18" charset="0"/>
              </a:rPr>
              <a:t>Күйзеліс (стресс) </a:t>
            </a:r>
            <a:r>
              <a:rPr lang="kk-KZ" dirty="0" smtClean="0">
                <a:latin typeface="Times New Roman" pitchFamily="18" charset="0"/>
                <a:cs typeface="Times New Roman" pitchFamily="18" charset="0"/>
              </a:rPr>
              <a:t>қатты күйзелу, абыржу, мөлшерден тыс ширақтылық деген сияқты бірнеше мағынаны қамтитын жалпылама сөзбен айтылған адамның ерекше күйі. Ғылымға ең алғаш осы ұғымды енгізген канадалық физиолог Ганс Селье. Оның анықтамасы бойынша, </a:t>
            </a:r>
            <a:r>
              <a:rPr lang="kk-KZ" b="1" dirty="0" smtClean="0">
                <a:latin typeface="Times New Roman" pitchFamily="18" charset="0"/>
                <a:cs typeface="Times New Roman" pitchFamily="18" charset="0"/>
              </a:rPr>
              <a:t>стресс</a:t>
            </a:r>
            <a:r>
              <a:rPr lang="kk-KZ" dirty="0" smtClean="0">
                <a:latin typeface="Times New Roman" pitchFamily="18" charset="0"/>
                <a:cs typeface="Times New Roman" pitchFamily="18" charset="0"/>
              </a:rPr>
              <a:t> - өте жағымсыз әсерлерге жауап ретінде туған организмнің қалыпсыз бейімделу әрекеттерінің жинағы. Адамның жеке ерекшеліктеріне, мінезіне, жоғарғы жүйке әрекетінің типтеріне орай стрестің бірнеше түрлері байқалады.</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smtClean="0">
                <a:latin typeface="Times New Roman" pitchFamily="18" charset="0"/>
                <a:cs typeface="Times New Roman" pitchFamily="18" charset="0"/>
              </a:rPr>
              <a:t>Күйзеліс (стресс) үш кезеңнен тұрады:</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285720" y="1928802"/>
          <a:ext cx="8643998" cy="4471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928802"/>
            <a:ext cx="8358246" cy="4471998"/>
          </a:xfrm>
        </p:spPr>
        <p:txBody>
          <a:bodyPr/>
          <a:lstStyle/>
          <a:p>
            <a:pPr marL="0" indent="360000" algn="just">
              <a:lnSpc>
                <a:spcPct val="100000"/>
              </a:lnSpc>
              <a:spcBef>
                <a:spcPts val="0"/>
              </a:spcBef>
              <a:buNone/>
            </a:pPr>
            <a:r>
              <a:rPr lang="kk-KZ" dirty="0" smtClean="0">
                <a:latin typeface="Times New Roman" pitchFamily="18" charset="0"/>
                <a:cs typeface="Times New Roman" pitchFamily="18" charset="0"/>
              </a:rPr>
              <a:t>Біздің өмірдің шапшаңдығы күн өткен сайын жеделдетіп келе жатыр, осы жағдайда адамдар қоршаған ортасына бейімделе отырып, эмоционалды тепе-теңдікті сақтауы қиынға түсуде. Адам ағзасы өз күшін қалпына келтіріп үлгермеуде, сол себептен адамның барлық он екі мүшесі күнделікті күйзелісті сезінуде. Әрине күнделікті мұндай өмір барлық адамдардың бір күні күші бітіп, соның әсерінен жүйке жүйесі тозады. Міне сондықтан стресс туралы мәлімет біздің заманымызда өте қажет.</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2057400"/>
            <a:ext cx="8286808" cy="4343400"/>
          </a:xfrm>
        </p:spPr>
        <p:txBody>
          <a:bodyPr/>
          <a:lstStyle/>
          <a:p>
            <a:pPr marL="0" indent="360000" algn="just">
              <a:lnSpc>
                <a:spcPct val="100000"/>
              </a:lnSpc>
              <a:spcBef>
                <a:spcPts val="0"/>
              </a:spcBef>
              <a:buNone/>
            </a:pPr>
            <a:r>
              <a:rPr lang="kk-KZ" b="1" dirty="0" smtClean="0">
                <a:latin typeface="Times New Roman" pitchFamily="18" charset="0"/>
                <a:cs typeface="Times New Roman" pitchFamily="18" charset="0"/>
              </a:rPr>
              <a:t>Стресс күйін зерттеу мына ғалымдардың өмірінде орын алған: </a:t>
            </a:r>
            <a:r>
              <a:rPr lang="kk-KZ" dirty="0" smtClean="0">
                <a:latin typeface="Times New Roman" pitchFamily="18" charset="0"/>
                <a:cs typeface="Times New Roman" pitchFamily="18" charset="0"/>
              </a:rPr>
              <a:t>Селье, Самоукина, Кеннон, Касл, Купер, Маршалл, Альбрехт, Вейтен Ллойд және т.б. Әрбір жақсы жұмыс жасайтын ұйымдар сол ұйым мүшелеріне теріс әрекет жасайтын жағдайлар болып тұрады және ол жағдай адамды күйзеліске ұшыратады. Шамадан тыс күйзеліс жеке адам үшін ең жоғары қайғыру сатысы болып табылады, ал ол ұйымға да әсерін тиізеді.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57400"/>
            <a:ext cx="8143932" cy="4343400"/>
          </a:xfrm>
        </p:spPr>
        <p:txBody>
          <a:bodyPr/>
          <a:lstStyle/>
          <a:p>
            <a:pPr marL="0" indent="360000" algn="just">
              <a:lnSpc>
                <a:spcPct val="100000"/>
              </a:lnSpc>
              <a:spcBef>
                <a:spcPts val="0"/>
              </a:spcBef>
              <a:buNone/>
            </a:pPr>
            <a:r>
              <a:rPr lang="kk-KZ" b="1" dirty="0" smtClean="0">
                <a:latin typeface="Times New Roman" pitchFamily="18" charset="0"/>
                <a:cs typeface="Times New Roman" pitchFamily="18" charset="0"/>
              </a:rPr>
              <a:t>Күйзеліс (стресс) </a:t>
            </a:r>
            <a:r>
              <a:rPr lang="kk-KZ" dirty="0" smtClean="0">
                <a:latin typeface="Times New Roman" pitchFamily="18" charset="0"/>
                <a:cs typeface="Times New Roman" pitchFamily="18" charset="0"/>
              </a:rPr>
              <a:t>– дегеніміз жиі кездесетін құбылыс. Әрбір адам шамалы күйзелістерді бастарынын өткізіп жатады. Тек шектен асқан күйзелістер жеке адамдар мен ұйымдар үшін мәселелер тудырады. </a:t>
            </a:r>
            <a:endParaRPr lang="ru-RU" dirty="0" smtClean="0">
              <a:latin typeface="Times New Roman" pitchFamily="18" charset="0"/>
              <a:cs typeface="Times New Roman" pitchFamily="18" charset="0"/>
            </a:endParaRPr>
          </a:p>
          <a:p>
            <a:pPr marL="0" indent="360000" algn="just">
              <a:lnSpc>
                <a:spcPct val="100000"/>
              </a:lnSpc>
              <a:spcBef>
                <a:spcPts val="0"/>
              </a:spcBef>
              <a:buNone/>
            </a:pPr>
            <a:r>
              <a:rPr lang="kk-KZ" dirty="0" smtClean="0">
                <a:latin typeface="Times New Roman" pitchFamily="18" charset="0"/>
                <a:cs typeface="Times New Roman" pitchFamily="18" charset="0"/>
              </a:rPr>
              <a:t>Басшыға қатысты күйзеліс оның шектен тыс </a:t>
            </a:r>
            <a:r>
              <a:rPr lang="kk-KZ" b="1" dirty="0" smtClean="0">
                <a:latin typeface="Times New Roman" pitchFamily="18" charset="0"/>
                <a:cs typeface="Times New Roman" pitchFamily="18" charset="0"/>
              </a:rPr>
              <a:t>физиологиялық және психологиялық </a:t>
            </a:r>
            <a:r>
              <a:rPr lang="kk-KZ" dirty="0" smtClean="0">
                <a:latin typeface="Times New Roman" pitchFamily="18" charset="0"/>
                <a:cs typeface="Times New Roman" pitchFamily="18" charset="0"/>
              </a:rPr>
              <a:t>зорланушылығымен сипатталынады.</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57158" y="1928802"/>
          <a:ext cx="8501122" cy="4471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2057400"/>
            <a:ext cx="8143932" cy="4343400"/>
          </a:xfrm>
        </p:spPr>
        <p:txBody>
          <a:bodyPr/>
          <a:lstStyle/>
          <a:p>
            <a:pPr marL="0" indent="360000" algn="just">
              <a:lnSpc>
                <a:spcPct val="100000"/>
              </a:lnSpc>
              <a:spcBef>
                <a:spcPts val="0"/>
              </a:spcBef>
              <a:buNone/>
            </a:pPr>
            <a:r>
              <a:rPr lang="kk-KZ" b="1" dirty="0" smtClean="0">
                <a:latin typeface="Times New Roman" pitchFamily="18" charset="0"/>
                <a:cs typeface="Times New Roman" pitchFamily="18" charset="0"/>
              </a:rPr>
              <a:t>Күйзеліс (стресс) </a:t>
            </a:r>
            <a:r>
              <a:rPr lang="kk-KZ" dirty="0" smtClean="0">
                <a:latin typeface="Times New Roman" pitchFamily="18" charset="0"/>
                <a:cs typeface="Times New Roman" pitchFamily="18" charset="0"/>
              </a:rPr>
              <a:t>ұйым қызметіндегі жағдайларға, әр түрлі факторларға, сондай-ақ адамдардың жеке өмірлеріне байланысты болуы мүмкін, яғни себептер </a:t>
            </a:r>
            <a:r>
              <a:rPr lang="kk-KZ" b="1" dirty="0" smtClean="0">
                <a:latin typeface="Times New Roman" pitchFamily="18" charset="0"/>
                <a:cs typeface="Times New Roman" pitchFamily="18" charset="0"/>
              </a:rPr>
              <a:t>ұйымдық</a:t>
            </a:r>
            <a:r>
              <a:rPr lang="kk-KZ" dirty="0" smtClean="0">
                <a:latin typeface="Times New Roman" pitchFamily="18" charset="0"/>
                <a:cs typeface="Times New Roman" pitchFamily="18" charset="0"/>
              </a:rPr>
              <a:t> және </a:t>
            </a:r>
            <a:r>
              <a:rPr lang="kk-KZ" b="1" dirty="0" smtClean="0">
                <a:latin typeface="Times New Roman" pitchFamily="18" charset="0"/>
                <a:cs typeface="Times New Roman" pitchFamily="18" charset="0"/>
              </a:rPr>
              <a:t>тұлғалық </a:t>
            </a:r>
            <a:r>
              <a:rPr lang="kk-KZ" dirty="0" smtClean="0">
                <a:latin typeface="Times New Roman" pitchFamily="18" charset="0"/>
                <a:cs typeface="Times New Roman" pitchFamily="18" charset="0"/>
              </a:rPr>
              <a:t>болуы мүмкін.</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Ұйымдық факторлар:</a:t>
            </a: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14348" y="2057400"/>
            <a:ext cx="7629552" cy="4343400"/>
          </a:xfrm>
        </p:spPr>
        <p:txBody>
          <a:bodyPr/>
          <a:lstStyle/>
          <a:p>
            <a:pPr marL="0" indent="360000" algn="just">
              <a:lnSpc>
                <a:spcPct val="100000"/>
              </a:lnSpc>
              <a:spcBef>
                <a:spcPts val="0"/>
              </a:spcBef>
              <a:buNone/>
            </a:pPr>
            <a:r>
              <a:rPr lang="ru-MO" dirty="0" err="1" smtClean="0">
                <a:latin typeface="Times New Roman" pitchFamily="18" charset="0"/>
                <a:cs typeface="Times New Roman" pitchFamily="18" charset="0"/>
              </a:rPr>
              <a:t>Бұл факторларға қосымша мынадай</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факторлар</a:t>
            </a:r>
            <a:r>
              <a:rPr lang="ru-MO" dirty="0" smtClean="0">
                <a:latin typeface="Times New Roman" pitchFamily="18" charset="0"/>
                <a:cs typeface="Times New Roman" pitchFamily="18" charset="0"/>
              </a:rPr>
              <a:t> да </a:t>
            </a:r>
            <a:r>
              <a:rPr lang="ru-MO" dirty="0" err="1" smtClean="0">
                <a:latin typeface="Times New Roman" pitchFamily="18" charset="0"/>
                <a:cs typeface="Times New Roman" pitchFamily="18" charset="0"/>
              </a:rPr>
              <a:t>күйзеліске ұшыратуы мүмкін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ол</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физикалық жағдайлардың ықпалын айтуға болады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мысалы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бөлме ауасының тарлығы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жарық жетіспеушілігі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шуылдың көптігі</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latin typeface="Times New Roman" pitchFamily="18" charset="0"/>
                <a:cs typeface="Times New Roman" pitchFamily="18" charset="0"/>
              </a:rPr>
              <a:t>4. </a:t>
            </a:r>
            <a:r>
              <a:rPr lang="kk-KZ" dirty="0" smtClean="0">
                <a:latin typeface="Times New Roman" pitchFamily="18" charset="0"/>
                <a:cs typeface="Times New Roman" pitchFamily="18" charset="0"/>
              </a:rPr>
              <a:t>Ұйымдық өзгерістер табиғаты</a:t>
            </a:r>
            <a:endParaRPr lang="ru-RU" dirty="0"/>
          </a:p>
        </p:txBody>
      </p:sp>
      <p:sp>
        <p:nvSpPr>
          <p:cNvPr id="3" name="Содержимое 2"/>
          <p:cNvSpPr>
            <a:spLocks noGrp="1"/>
          </p:cNvSpPr>
          <p:nvPr>
            <p:ph idx="1"/>
          </p:nvPr>
        </p:nvSpPr>
        <p:spPr/>
        <p:txBody>
          <a:bodyPr>
            <a:normAutofit lnSpcReduction="10000"/>
          </a:bodyPr>
          <a:lstStyle/>
          <a:p>
            <a:pPr marL="0" indent="360000" algn="just">
              <a:lnSpc>
                <a:spcPct val="100000"/>
              </a:lnSpc>
              <a:spcBef>
                <a:spcPts val="0"/>
              </a:spcBef>
              <a:buNone/>
            </a:pPr>
            <a:r>
              <a:rPr lang="kk-KZ" dirty="0" smtClean="0">
                <a:latin typeface="Times New Roman" pitchFamily="18" charset="0"/>
                <a:cs typeface="Times New Roman" pitchFamily="18" charset="0"/>
              </a:rPr>
              <a:t>Ұ</a:t>
            </a:r>
            <a:r>
              <a:rPr lang="ru-RU" dirty="0" err="1" smtClean="0">
                <a:latin typeface="Times New Roman" pitchFamily="18" charset="0"/>
                <a:cs typeface="Times New Roman" pitchFamily="18" charset="0"/>
              </a:rPr>
              <a:t>йымдардағы өзгерістерді басқарудың моделін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Лэрри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Грейнер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шығарған.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келесі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кезеңнен түрады:</a:t>
            </a:r>
            <a:endParaRPr lang="ru-RU" dirty="0" smtClean="0">
              <a:latin typeface="Times New Roman" pitchFamily="18" charset="0"/>
              <a:cs typeface="Times New Roman" pitchFamily="18" charset="0"/>
            </a:endParaRPr>
          </a:p>
          <a:p>
            <a:pPr marL="0" lvl="0" indent="360000" algn="just">
              <a:lnSpc>
                <a:spcPct val="100000"/>
              </a:lnSpc>
              <a:spcBef>
                <a:spcPts val="0"/>
              </a:spcBef>
              <a:buNone/>
            </a:pPr>
            <a:r>
              <a:rPr lang="ru-RU" b="1" dirty="0" err="1" smtClean="0">
                <a:latin typeface="Times New Roman" pitchFamily="18" charset="0"/>
                <a:cs typeface="Times New Roman" pitchFamily="18" charset="0"/>
              </a:rPr>
              <a:t>Қысым және іздену</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Басшы</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ұ</a:t>
            </a:r>
            <a:r>
              <a:rPr lang="ru-RU" dirty="0" err="1" smtClean="0">
                <a:latin typeface="Times New Roman" pitchFamily="18" charset="0"/>
                <a:cs typeface="Times New Roman" pitchFamily="18" charset="0"/>
              </a:rPr>
              <a:t>йым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өзгерісі</a:t>
            </a:r>
            <a:r>
              <a:rPr lang="kk-KZ" dirty="0" smtClean="0">
                <a:latin typeface="Times New Roman" pitchFamily="18" charset="0"/>
                <a:cs typeface="Times New Roman" pitchFamily="18" charset="0"/>
              </a:rPr>
              <a:t>н</a:t>
            </a:r>
            <a:r>
              <a:rPr lang="ru-RU" dirty="0" err="1" smtClean="0">
                <a:latin typeface="Times New Roman" pitchFamily="18" charset="0"/>
                <a:cs typeface="Times New Roman" pitchFamily="18" charset="0"/>
              </a:rPr>
              <a:t>ің қажетілігін сезіну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a:t>
            </a:r>
            <a:r>
              <a:rPr lang="ru-RU" dirty="0" smtClean="0">
                <a:latin typeface="Times New Roman" pitchFamily="18" charset="0"/>
                <a:cs typeface="Times New Roman" pitchFamily="18" charset="0"/>
              </a:rPr>
              <a:t>оны </a:t>
            </a:r>
            <a:r>
              <a:rPr lang="ru-RU" dirty="0" err="1" smtClean="0">
                <a:latin typeface="Times New Roman" pitchFamily="18" charset="0"/>
                <a:cs typeface="Times New Roman" pitchFamily="18" charset="0"/>
              </a:rPr>
              <a:t>өткізуге дайындалуы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қажет</a:t>
            </a:r>
            <a:r>
              <a:rPr lang="ru-RU" dirty="0" smtClean="0">
                <a:latin typeface="Times New Roman" pitchFamily="18" charset="0"/>
                <a:cs typeface="Times New Roman" pitchFamily="18" charset="0"/>
              </a:rPr>
              <a:t>. Б</a:t>
            </a:r>
            <a:r>
              <a:rPr lang="kk-KZ" dirty="0" smtClean="0">
                <a:latin typeface="Times New Roman" pitchFamily="18" charset="0"/>
                <a:cs typeface="Times New Roman" pitchFamily="18" charset="0"/>
              </a:rPr>
              <a:t>ұ</a:t>
            </a:r>
            <a:r>
              <a:rPr lang="ru-RU" dirty="0" smtClean="0">
                <a:latin typeface="Times New Roman" pitchFamily="18" charset="0"/>
                <a:cs typeface="Times New Roman" pitchFamily="18" charset="0"/>
              </a:rPr>
              <a:t>л </a:t>
            </a:r>
            <a:r>
              <a:rPr lang="ru-RU" dirty="0" err="1" smtClean="0">
                <a:latin typeface="Times New Roman" pitchFamily="18" charset="0"/>
                <a:cs typeface="Times New Roman" pitchFamily="18" charset="0"/>
              </a:rPr>
              <a:t>кысым</a:t>
            </a:r>
            <a:r>
              <a:rPr lang="ru-RU" dirty="0" smtClean="0">
                <a:latin typeface="Times New Roman" pitchFamily="18" charset="0"/>
                <a:cs typeface="Times New Roman" pitchFamily="18" charset="0"/>
              </a:rPr>
              <a:t> осы </a:t>
            </a:r>
            <a:r>
              <a:rPr lang="ru-RU" dirty="0" err="1" smtClean="0">
                <a:latin typeface="Times New Roman" pitchFamily="18" charset="0"/>
                <a:cs typeface="Times New Roman" pitchFamily="18" charset="0"/>
              </a:rPr>
              <a:t>келе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жатқан бәсеке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экономикадағы</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ө</a:t>
            </a:r>
            <a:r>
              <a:rPr lang="ru-RU" dirty="0" err="1" smtClean="0">
                <a:latin typeface="Times New Roman" pitchFamily="18" charset="0"/>
                <a:cs typeface="Times New Roman" pitchFamily="18" charset="0"/>
              </a:rPr>
              <a:t>згерістер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сияқты сыртқы факторлармен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көрсетіледі</a:t>
            </a:r>
            <a:r>
              <a:rPr lang="kk-KZ"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сондай-ақ ішкі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факторлардың өзгеруінен </a:t>
            </a:r>
            <a:r>
              <a:rPr lang="ru-RU" dirty="0" smtClean="0">
                <a:latin typeface="Times New Roman" pitchFamily="18" charset="0"/>
                <a:cs typeface="Times New Roman" pitchFamily="18" charset="0"/>
              </a:rPr>
              <a:t>де </a:t>
            </a:r>
            <a:r>
              <a:rPr lang="ru-RU" dirty="0" err="1" smtClean="0">
                <a:latin typeface="Times New Roman" pitchFamily="18" charset="0"/>
                <a:cs typeface="Times New Roman" pitchFamily="18" charset="0"/>
              </a:rPr>
              <a:t>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болады</a:t>
            </a:r>
            <a:r>
              <a:rPr lang="kk-KZ"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өнімділіктің төмендеуі, шығынның өсуі</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және </a:t>
            </a:r>
            <a:r>
              <a:rPr lang="ru-RU" dirty="0" smtClean="0">
                <a:latin typeface="Times New Roman" pitchFamily="18" charset="0"/>
                <a:cs typeface="Times New Roman" pitchFamily="18" charset="0"/>
              </a:rPr>
              <a:t>т.б.</a:t>
            </a:r>
          </a:p>
          <a:p>
            <a:pPr marL="0" indent="360000" algn="just">
              <a:lnSpc>
                <a:spcPct val="100000"/>
              </a:lnSpc>
              <a:spcBef>
                <a:spcPts val="0"/>
              </a:spcBef>
              <a:buNone/>
            </a:pP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2057400"/>
            <a:ext cx="8001056" cy="4343400"/>
          </a:xfrm>
        </p:spPr>
        <p:txBody>
          <a:bodyPr>
            <a:normAutofit lnSpcReduction="10000"/>
          </a:bodyPr>
          <a:lstStyle/>
          <a:p>
            <a:pPr marL="0" lvl="0" indent="360000" algn="just">
              <a:lnSpc>
                <a:spcPct val="100000"/>
              </a:lnSpc>
              <a:spcBef>
                <a:spcPts val="0"/>
              </a:spcBef>
              <a:buNone/>
            </a:pPr>
            <a:r>
              <a:rPr lang="ru-RU" b="1" dirty="0" err="1" smtClean="0">
                <a:latin typeface="Times New Roman" pitchFamily="18" charset="0"/>
                <a:cs typeface="Times New Roman" pitchFamily="18" charset="0"/>
              </a:rPr>
              <a:t>Делдалдық </a:t>
            </a:r>
            <a:r>
              <a:rPr lang="ru-RU" b="1" dirty="0" smtClean="0">
                <a:latin typeface="Times New Roman" pitchFamily="18" charset="0"/>
                <a:cs typeface="Times New Roman" pitchFamily="18" charset="0"/>
              </a:rPr>
              <a:t>пен </a:t>
            </a:r>
            <a:r>
              <a:rPr lang="ru-RU" b="1" dirty="0" err="1" smtClean="0">
                <a:latin typeface="Times New Roman" pitchFamily="18" charset="0"/>
                <a:cs typeface="Times New Roman" pitchFamily="18" charset="0"/>
              </a:rPr>
              <a:t>қайта хабарлар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ету</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өзгеріс қажетілігін сезгенімен</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мәселеге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дәл талдау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жасап</a:t>
            </a:r>
            <a:r>
              <a:rPr lang="kk-KZ"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жүргізе алмайды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Жағдайды объективті</a:t>
            </a:r>
            <a:r>
              <a:rPr lang="ru-RU" dirty="0" smtClean="0">
                <a:latin typeface="Times New Roman" pitchFamily="18" charset="0"/>
                <a:cs typeface="Times New Roman" pitchFamily="18" charset="0"/>
              </a:rPr>
              <a:t> т</a:t>
            </a:r>
            <a:r>
              <a:rPr lang="kk-KZ" dirty="0" smtClean="0">
                <a:latin typeface="Times New Roman" pitchFamily="18" charset="0"/>
                <a:cs typeface="Times New Roman" pitchFamily="18" charset="0"/>
              </a:rPr>
              <a:t>ү</a:t>
            </a:r>
            <a:r>
              <a:rPr lang="ru-RU" dirty="0" err="1" smtClean="0">
                <a:latin typeface="Times New Roman" pitchFamily="18" charset="0"/>
                <a:cs typeface="Times New Roman" pitchFamily="18" charset="0"/>
              </a:rPr>
              <a:t>рде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бағалау үшін сыртан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кеңес қызметкерлері шақырылуы мүмкін.</a:t>
            </a:r>
            <a:endParaRPr lang="ru-RU" dirty="0" smtClean="0">
              <a:latin typeface="Times New Roman" pitchFamily="18" charset="0"/>
              <a:cs typeface="Times New Roman" pitchFamily="18" charset="0"/>
            </a:endParaRPr>
          </a:p>
          <a:p>
            <a:pPr marL="0" indent="360000" algn="just">
              <a:lnSpc>
                <a:spcPct val="100000"/>
              </a:lnSpc>
              <a:spcBef>
                <a:spcPts val="0"/>
              </a:spcBef>
              <a:buNone/>
            </a:pPr>
            <a:r>
              <a:rPr lang="ru-RU" b="1" dirty="0" smtClean="0">
                <a:latin typeface="Times New Roman" pitchFamily="18" charset="0"/>
                <a:cs typeface="Times New Roman" pitchFamily="18" charset="0"/>
              </a:rPr>
              <a:t>Диагностика </a:t>
            </a:r>
            <a:r>
              <a:rPr lang="ru-RU" b="1" dirty="0" err="1" smtClean="0">
                <a:latin typeface="Times New Roman" pitchFamily="18" charset="0"/>
                <a:cs typeface="Times New Roman" pitchFamily="18" charset="0"/>
              </a:rPr>
              <a:t>және</a:t>
            </a:r>
            <a:r>
              <a:rPr lang="ru-RU"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ұ</a:t>
            </a:r>
            <a:r>
              <a:rPr lang="ru-RU" b="1" dirty="0" err="1" smtClean="0">
                <a:latin typeface="Times New Roman" pitchFamily="18" charset="0"/>
                <a:cs typeface="Times New Roman" pitchFamily="18" charset="0"/>
              </a:rPr>
              <a:t>ғыну.</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Б</a:t>
            </a:r>
            <a:r>
              <a:rPr lang="kk-KZ" dirty="0" smtClean="0">
                <a:latin typeface="Times New Roman" pitchFamily="18" charset="0"/>
                <a:cs typeface="Times New Roman" pitchFamily="18" charset="0"/>
              </a:rPr>
              <a:t>ұ</a:t>
            </a:r>
            <a:r>
              <a:rPr lang="ru-RU" dirty="0" smtClean="0">
                <a:latin typeface="Times New Roman" pitchFamily="18" charset="0"/>
                <a:cs typeface="Times New Roman" pitchFamily="18" charset="0"/>
              </a:rPr>
              <a:t>л </a:t>
            </a:r>
            <a:r>
              <a:rPr lang="ru-RU" dirty="0" err="1" smtClean="0">
                <a:latin typeface="Times New Roman" pitchFamily="18" charset="0"/>
                <a:cs typeface="Times New Roman" pitchFamily="18" charset="0"/>
              </a:rPr>
              <a:t>кезеңде басшы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қажетті ақпараттарды жинақтайды</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мәселені </a:t>
            </a:r>
            <a:r>
              <a:rPr lang="ru-RU" dirty="0" err="1" smtClean="0">
                <a:latin typeface="Times New Roman" pitchFamily="18" charset="0"/>
                <a:cs typeface="Times New Roman" pitchFamily="18" charset="0"/>
              </a:rPr>
              <a:t>өзгертуге тиісті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жағдайының пайда</a:t>
            </a:r>
            <a:r>
              <a:rPr lang="ru-RU" dirty="0" smtClean="0">
                <a:latin typeface="Times New Roman" pitchFamily="18" charset="0"/>
                <a:cs typeface="Times New Roman" pitchFamily="18" charset="0"/>
              </a:rPr>
              <a:t> болу </a:t>
            </a:r>
            <a:r>
              <a:rPr lang="ru-RU" dirty="0" err="1" smtClean="0">
                <a:latin typeface="Times New Roman" pitchFamily="18" charset="0"/>
                <a:cs typeface="Times New Roman" pitchFamily="18" charset="0"/>
              </a:rPr>
              <a:t>себебін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анықтайды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Мәселелер ауқымын анықтау нақты мәселелерд</a:t>
            </a:r>
            <a:r>
              <a:rPr lang="kk-KZ" dirty="0" smtClean="0">
                <a:latin typeface="Times New Roman" pitchFamily="18" charset="0"/>
                <a:cs typeface="Times New Roman" pitchFamily="18" charset="0"/>
              </a:rPr>
              <a:t>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сезінуге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мүмкіндік береді</a:t>
            </a:r>
            <a:r>
              <a:rPr lang="ru-RU" dirty="0" smtClean="0">
                <a:latin typeface="Times New Roman" pitchFamily="18" charset="0"/>
                <a:cs typeface="Times New Roman" pitchFamily="18" charset="0"/>
              </a:rPr>
              <a:t>.</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marL="0" indent="360000" algn="just">
              <a:lnSpc>
                <a:spcPct val="100000"/>
              </a:lnSpc>
              <a:spcBef>
                <a:spcPts val="0"/>
              </a:spcBef>
              <a:buNone/>
            </a:pPr>
            <a:r>
              <a:rPr lang="kk-KZ" b="1" dirty="0" smtClean="0">
                <a:latin typeface="Times New Roman" pitchFamily="18" charset="0"/>
                <a:cs typeface="Times New Roman" pitchFamily="18" charset="0"/>
              </a:rPr>
              <a:t>Жаңа шешімді табу және оны орындау міндітемесі.</a:t>
            </a:r>
            <a:endParaRPr lang="ru-RU" b="1" dirty="0" smtClean="0">
              <a:latin typeface="Times New Roman" pitchFamily="18" charset="0"/>
              <a:cs typeface="Times New Roman" pitchFamily="18" charset="0"/>
            </a:endParaRPr>
          </a:p>
          <a:p>
            <a:pPr marL="0" indent="360000" algn="just">
              <a:lnSpc>
                <a:spcPct val="100000"/>
              </a:lnSpc>
              <a:spcBef>
                <a:spcPts val="0"/>
              </a:spcBef>
              <a:buNone/>
            </a:pPr>
            <a:r>
              <a:rPr lang="kk-KZ" b="1" dirty="0" smtClean="0">
                <a:latin typeface="Times New Roman" pitchFamily="18" charset="0"/>
                <a:cs typeface="Times New Roman" pitchFamily="18" charset="0"/>
              </a:rPr>
              <a:t>Эксперимент және ізденіс. </a:t>
            </a:r>
            <a:r>
              <a:rPr lang="kk-KZ" dirty="0" smtClean="0">
                <a:latin typeface="Times New Roman" pitchFamily="18" charset="0"/>
                <a:cs typeface="Times New Roman" pitchFamily="18" charset="0"/>
              </a:rPr>
              <a:t>Әр бір ұйым тәукелге бару үшін, жоспарланған өзгерістерді сынақтан өткізеді.</a:t>
            </a:r>
            <a:endParaRPr lang="ru-RU" dirty="0" smtClean="0">
              <a:latin typeface="Times New Roman" pitchFamily="18" charset="0"/>
              <a:cs typeface="Times New Roman" pitchFamily="18" charset="0"/>
            </a:endParaRPr>
          </a:p>
          <a:p>
            <a:pPr marL="0" indent="360000" algn="just">
              <a:lnSpc>
                <a:spcPct val="100000"/>
              </a:lnSpc>
              <a:spcBef>
                <a:spcPts val="0"/>
              </a:spcBef>
              <a:buNone/>
            </a:pPr>
            <a:r>
              <a:rPr lang="kk-KZ" b="1" dirty="0" smtClean="0">
                <a:latin typeface="Times New Roman" pitchFamily="18" charset="0"/>
                <a:cs typeface="Times New Roman" pitchFamily="18" charset="0"/>
              </a:rPr>
              <a:t>Қуаттану және ізденіс. </a:t>
            </a:r>
            <a:endParaRPr lang="ru-RU" b="1"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800" dirty="0" smtClean="0">
                <a:latin typeface="Times New Roman" pitchFamily="18" charset="0"/>
                <a:cs typeface="Times New Roman" pitchFamily="18" charset="0"/>
              </a:rPr>
              <a:t>Лэрри Грейнер түрлі деңгейлердегі ұйымдар арасында билікті бөлудің 3 тәсілін көрсеткен:</a:t>
            </a:r>
            <a:endParaRPr lang="ru-RU" sz="28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28596" y="1928802"/>
          <a:ext cx="8429684" cy="4471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94</TotalTime>
  <Words>1573</Words>
  <Application>Microsoft Office PowerPoint</Application>
  <PresentationFormat>Экран (4:3)</PresentationFormat>
  <Paragraphs>107</Paragraphs>
  <Slides>33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33</vt:i4>
      </vt:variant>
    </vt:vector>
  </HeadingPairs>
  <TitlesOfParts>
    <vt:vector size="38" baseType="lpstr">
      <vt:lpstr>Georgia</vt:lpstr>
      <vt:lpstr>Times New Roman</vt:lpstr>
      <vt:lpstr>Trebuchet MS</vt:lpstr>
      <vt:lpstr>Wingdings 2</vt:lpstr>
      <vt:lpstr>Городская</vt:lpstr>
      <vt:lpstr>Шиеленістерді, өзгерістерді, стресстерді басқару </vt:lpstr>
      <vt:lpstr>Жоспар:</vt:lpstr>
      <vt:lpstr>1. Ұйымдық қайшылықтың табиғаты мен мазмұны</vt:lpstr>
      <vt:lpstr>Презентация PowerPoint</vt:lpstr>
      <vt:lpstr>Презентация PowerPoint</vt:lpstr>
      <vt:lpstr>Жалпы қайшылықтардың төрт негізгі түрі бар:</vt:lpstr>
      <vt:lpstr>Презентация PowerPoint</vt:lpstr>
      <vt:lpstr>2. Қайшылық себептері. Қайшылық функциялары</vt:lpstr>
      <vt:lpstr>1. Ресурстарды бөлу</vt:lpstr>
      <vt:lpstr>2. Тапсырмалардың өзара тәуелділігі</vt:lpstr>
      <vt:lpstr>3. Мақсаттардағы айырмашылықтар</vt:lpstr>
      <vt:lpstr>4. Құндылықтар мен ұсыныстар айырмашылықтары</vt:lpstr>
      <vt:lpstr>5. Мінез – құлық өнегесіндегі айырмашылық және өмірлік тәжіребе</vt:lpstr>
      <vt:lpstr>Презентация PowerPoint</vt:lpstr>
      <vt:lpstr>Қайшылықты басқарудың тиімділігіне байланысты оның салдары </vt:lpstr>
      <vt:lpstr>Қайшылықтың функционалды салдарына:</vt:lpstr>
      <vt:lpstr>Егер қайшылықты басқарудың тиімді жолдары табылмаса, онда мақсатқа жетуге кедергі жасайтын төмендегідей дисфункционалды салдар пайда болады:</vt:lpstr>
      <vt:lpstr>Қайшылық жағдайларын басқарудың әдістерін екі категорияға бөлуге болады:</vt:lpstr>
      <vt:lpstr>Қайшылықтады құрылымдық әдістер арқылы шешудің төрт түрі бар:</vt:lpstr>
      <vt:lpstr>Жеке адамдар стилі арқылы басқару әдістерінің негізгі бес түрі бар:</vt:lpstr>
      <vt:lpstr>3. Күйзеліс (стресс) табиғаты. Күйзеліс себептері</vt:lpstr>
      <vt:lpstr>Күйзеліс (стресс) үш кезеңнен тұрады:</vt:lpstr>
      <vt:lpstr>Презентация PowerPoint</vt:lpstr>
      <vt:lpstr>Презентация PowerPoint</vt:lpstr>
      <vt:lpstr>Презентация PowerPoint</vt:lpstr>
      <vt:lpstr>Презентация PowerPoint</vt:lpstr>
      <vt:lpstr>Презентация PowerPoint</vt:lpstr>
      <vt:lpstr>Ұйымдық факторлар:</vt:lpstr>
      <vt:lpstr>Презентация PowerPoint</vt:lpstr>
      <vt:lpstr>4. Ұйымдық өзгерістер табиғаты</vt:lpstr>
      <vt:lpstr>Презентация PowerPoint</vt:lpstr>
      <vt:lpstr>Презентация PowerPoint</vt:lpstr>
      <vt:lpstr>Лэрри Грейнер түрлі деңгейлердегі ұйымдар арасында билікті бөлудің 3 тәсілін көрсеткен: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лекция. Қайшылықты, күйзелісті және өзгерістерді басқару</dc:title>
  <dc:creator>Сауле</dc:creator>
  <cp:lastModifiedBy>Админ</cp:lastModifiedBy>
  <cp:revision>28</cp:revision>
  <dcterms:created xsi:type="dcterms:W3CDTF">2014-11-24T14:22:46Z</dcterms:created>
  <dcterms:modified xsi:type="dcterms:W3CDTF">2021-11-11T07:56:55Z</dcterms:modified>
</cp:coreProperties>
</file>