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9" d="100"/>
          <a:sy n="79" d="100"/>
        </p:scale>
        <p:origin x="-102" y="-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468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8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8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74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26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24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02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20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263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8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65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735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471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80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605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442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10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9F8BBD6-F937-40C6-A81E-F81201F22202}" type="datetimeFigureOut">
              <a:rPr lang="ru-RU" smtClean="0"/>
              <a:pPr/>
              <a:t>08.11.2021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2850A-0A7F-4D24-B1F1-402FF274C13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28219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2510" y="1840832"/>
            <a:ext cx="9538138" cy="2815390"/>
          </a:xfrm>
        </p:spPr>
        <p:txBody>
          <a:bodyPr>
            <a:noAutofit/>
          </a:bodyPr>
          <a:lstStyle/>
          <a:p>
            <a:pPr algn="ctr"/>
            <a:r>
              <a:rPr lang="kk-KZ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err="1"/>
              <a:t>Пәні</a:t>
            </a:r>
            <a:r>
              <a:rPr lang="ru-RU" sz="1800" dirty="0"/>
              <a:t>: </a:t>
            </a:r>
            <a:r>
              <a:rPr lang="ru-RU" sz="1800" dirty="0" err="1"/>
              <a:t>Қазақстан</a:t>
            </a:r>
            <a:r>
              <a:rPr lang="ru-RU" sz="1800" dirty="0"/>
              <a:t> </a:t>
            </a:r>
            <a:r>
              <a:rPr lang="ru-RU" sz="1800" dirty="0" err="1"/>
              <a:t>Республикасының</a:t>
            </a:r>
            <a:r>
              <a:rPr lang="ru-RU" sz="1800" dirty="0"/>
              <a:t> </a:t>
            </a:r>
            <a:r>
              <a:rPr lang="ru-RU" sz="1800" dirty="0" err="1"/>
              <a:t>мемлекет</a:t>
            </a:r>
            <a:r>
              <a:rPr lang="ru-RU" sz="1800" dirty="0"/>
              <a:t> </a:t>
            </a:r>
            <a:r>
              <a:rPr lang="ru-RU" sz="1800" dirty="0" err="1"/>
              <a:t>және</a:t>
            </a:r>
            <a:r>
              <a:rPr lang="ru-RU" sz="1800" dirty="0"/>
              <a:t> </a:t>
            </a:r>
            <a:r>
              <a:rPr lang="ru-RU" sz="1800" dirty="0" err="1"/>
              <a:t>құқығы</a:t>
            </a:r>
            <a:r>
              <a:rPr lang="ru-RU" sz="1800" dirty="0"/>
              <a:t> </a:t>
            </a:r>
            <a:r>
              <a:rPr lang="ru-RU" sz="1800" dirty="0" err="1"/>
              <a:t>тарихы</a:t>
            </a:r>
            <a:r>
              <a:rPr lang="kk-KZ" sz="4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Тақырыбы:Қазақстан </a:t>
            </a: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 </a:t>
            </a:r>
            <a:r>
              <a:rPr lang="kk-KZ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 </a:t>
            </a: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kk-KZ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 </a:t>
            </a:r>
            <a:r>
              <a:rPr lang="kk-KZ" sz="3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674" y="512620"/>
            <a:ext cx="10539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ҚР БІЛІМ ЖӘНЕ ҒЫЛЫМ </a:t>
            </a:r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МИНИСТРЛІГІ</a:t>
            </a:r>
          </a:p>
          <a:p>
            <a:pPr algn="ctr"/>
            <a:r>
              <a:rPr lang="kk-K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  <a:b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Тарих, экономика және құқық факультеті</a:t>
            </a:r>
            <a:b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“Қазақстан тарихы” кафедрасы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96132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Оқытушы: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т.ғ.м., аға оқытушы Сабырғалиева Н.Б.</a:t>
            </a: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Орал-2021ж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82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543910"/>
            <a:ext cx="9208650" cy="625891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51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Курстың</a:t>
            </a:r>
            <a:r>
              <a:rPr lang="ru-RU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endParaRPr lang="ru-RU" sz="51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/>
              <a:t>	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мемлекеті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 тарихы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 қазақстан тарихы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 жүйелердің </a:t>
            </a:r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процесін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кезеңдердегі қоғам өміріндегі мемлекет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құқықтың рөлі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өндірістің көшпелі тәсілінің ерекшеліктеріне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 жүйелердің формасы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 зерттейді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Казақстанның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егеменді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қарсанында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қүн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өткенді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білмеу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бұлыңғырлатады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революция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жүруде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өткенді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бағыттарды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түбірімен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өзгеріске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ұшыратуда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мемлекеттік-құқықтық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көзкарас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еліміздің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реттейтін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дәуірімізге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 саяси және құқықтық жуйе қалыптасты, өзгерді, бірін бірі өзгертіп отырды. Бұл процестер тәртіпсіз өрбіген жоқ, олар белгілі бір заңдылыққа бағынып отырды.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kk-KZ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67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340" y="870504"/>
            <a:ext cx="9585708" cy="4907558"/>
          </a:xfrm>
        </p:spPr>
        <p:txBody>
          <a:bodyPr>
            <a:normAutofit/>
          </a:bodyPr>
          <a:lstStyle/>
          <a:p>
            <a:pPr algn="just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этносы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мемлекеттілігінің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мемлекеттік-құқықтық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бүл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кезегінде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саяси-құқықтық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аспектілерін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тиісінше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түсіндіруге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теориясымен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пәндерінің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тәжирибелік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66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Курстың</a:t>
            </a:r>
            <a:r>
              <a:rPr lang="ru-RU" sz="4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4354" y="1650897"/>
            <a:ext cx="8946541" cy="4195481"/>
          </a:xfrm>
        </p:spPr>
        <p:txBody>
          <a:bodyPr/>
          <a:lstStyle/>
          <a:p>
            <a:pPr algn="just"/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мемлекеттік-құқықтық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талдау:болашақ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заңгерлердің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кәсіби-құқықтық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қалыптастыру.қазіргі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саяси-құқықтық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процестерге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51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Курстың</a:t>
            </a:r>
            <a:r>
              <a:rPr lang="ru-RU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постреквизиті</a:t>
            </a:r>
            <a:r>
              <a:rPr lang="ru-RU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276" y="1426780"/>
            <a:ext cx="9261577" cy="48216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постреквизиті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ҚР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меңгереді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даму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территориясындағы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әртүлі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кезеңдердегі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	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салары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әдістемесі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дәрістер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беріліп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Студенттердің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тапсырмаларын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құралдарында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тестілерді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семестрлік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18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311" y="709448"/>
            <a:ext cx="9371936" cy="5562600"/>
          </a:xfrm>
        </p:spPr>
        <p:txBody>
          <a:bodyPr>
            <a:normAutofit/>
          </a:bodyPr>
          <a:lstStyle/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 мемлекеті мен құқығы тарихының пәні мен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</a:t>
            </a:r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 мемлекеті мен құқығы тарихының пәні мен әдістері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протомемлекеттік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аумағындағы алғашқы протомемлекеттік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құрылымдар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территориясындағы ертефеодалдық мемлекет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территориясындағы ертефеодалдық мемлекет.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территориясындағы ертефеодалдық мемлекет.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ғасырдың басында бүгінгі қазақ жерінде аса күрделі бетбұрыстар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Шыңғысхан империясының мемлекетінің ерекшеліктері.</a:t>
            </a:r>
            <a:endParaRPr lang="kk-KZ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800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574" y="457199"/>
            <a:ext cx="8946541" cy="5806965"/>
          </a:xfrm>
        </p:spPr>
        <p:txBody>
          <a:bodyPr>
            <a:normAutofit/>
          </a:bodyPr>
          <a:lstStyle/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  хан империясындағы мемлекеттік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Ноғай ордасы.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Ноғай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ордасы.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хандығы.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хандығы.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хандығы: 15-18ғғ  әдет-ғұрып құқығы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хандығы: 15-18ғғ  әдет-ғұрып құқығы.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 империясы құрамындағы  Қазақстанның мемлекет және құқығы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18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 империясы құрамындағы  Қазақстанның мемлекет және құқығы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Бөкей хандығы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kk-KZ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Бөкей хандығы.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065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1" y="489526"/>
            <a:ext cx="9745053" cy="5689600"/>
          </a:xfrm>
        </p:spPr>
        <p:txBody>
          <a:bodyPr>
            <a:normAutofit fontScale="40000" lnSpcReduction="20000"/>
          </a:bodyPr>
          <a:lstStyle/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Ресейдің әскери экспансиясы кезеңіндегі Қазақстанның мемлекет және құқығы.(1822- 1865 жж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kk-KZ" sz="51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22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Ресейдің әскери экспансиясы кезеңіндегі Қазақстанның мемлекет және құқығы.(1822- 1865 жж).</a:t>
            </a: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19ғғ соңғы үштігіндегі Қазақстанның әкімшілік құқықтық реформалары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19ғғ соңғы үштігіндегі Қазақстанның әкімшілік құқықтық реформалары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ғғ басындағы Қазақстандағы әкімшілік – құқықтық жүйе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ғғ басындағы Қазақстандағы әкімшілік – құқықтық жүйе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территориясында кеңестік мемлекет пен құқықты қалыптастыру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территориясында кеңестік мемлекет пен құқықты қалыптастыру</a:t>
            </a:r>
            <a:r>
              <a:rPr lang="kk-KZ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КСРО құрамындағы Қазақстан мемлекеті мен құқығы.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51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 № </a:t>
            </a:r>
            <a:r>
              <a:rPr lang="kk-KZ" sz="51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kk-KZ" sz="5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Большевиктер билікке келісімен оларға қарсы бағытталған «ақтар қозғалысы» </a:t>
            </a:r>
            <a:endParaRPr lang="kk-KZ" sz="51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26746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</TotalTime>
  <Words>521</Words>
  <Application>Microsoft Office PowerPoint</Application>
  <PresentationFormat>Произвольный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Ион</vt:lpstr>
      <vt:lpstr>   Пәні: Қазақстан Республикасының мемлекет және құқығы тарихы Тақырыбы:Қазақстан  Республикасының мемлекет және құқық тарихы </vt:lpstr>
      <vt:lpstr>Презентация PowerPoint</vt:lpstr>
      <vt:lpstr>Презентация PowerPoint</vt:lpstr>
      <vt:lpstr>Курстың міндеттері </vt:lpstr>
      <vt:lpstr>Курстың постреквизиті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 Республикасының мемлекет және құқық тарихы </dc:title>
  <dc:creator>HP-619322</dc:creator>
  <cp:lastModifiedBy>Пользователь Windows</cp:lastModifiedBy>
  <cp:revision>8</cp:revision>
  <dcterms:created xsi:type="dcterms:W3CDTF">2017-03-13T09:28:46Z</dcterms:created>
  <dcterms:modified xsi:type="dcterms:W3CDTF">2021-11-08T12:21:57Z</dcterms:modified>
</cp:coreProperties>
</file>