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60" r:id="rId6"/>
    <p:sldId id="263" r:id="rId7"/>
    <p:sldId id="261" r:id="rId8"/>
    <p:sldId id="264" r:id="rId9"/>
    <p:sldId id="265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02" y="-17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>
            <a:extLst>
              <a:ext uri="{FF2B5EF4-FFF2-40B4-BE49-F238E27FC236}">
                <a16:creationId xmlns="" xmlns:a16="http://schemas.microsoft.com/office/drawing/2014/main" id="{7E7CEFB9-4555-2345-9F1D-6A2E94AF45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3099" y="538648"/>
            <a:ext cx="7357545" cy="5176368"/>
          </a:xfrm>
        </p:spPr>
        <p:txBody>
          <a:bodyPr>
            <a:normAutofit fontScale="40000" lnSpcReduction="20000"/>
          </a:bodyPr>
          <a:lstStyle/>
          <a:p>
            <a:r>
              <a:rPr lang="ru-RU" sz="3500" b="1" dirty="0" err="1"/>
              <a:t>Қазақстан</a:t>
            </a:r>
            <a:r>
              <a:rPr lang="ru-RU" sz="3500" dirty="0" err="1"/>
              <a:t> Республикасының Білім</a:t>
            </a:r>
            <a:r>
              <a:rPr lang="ru-RU" sz="3500" dirty="0"/>
              <a:t> </a:t>
            </a:r>
            <a:r>
              <a:rPr lang="ru-RU" sz="3500" dirty="0" err="1"/>
              <a:t>және Ғылым министрлігі</a:t>
            </a:r>
            <a:r>
              <a:rPr lang="ru-RU" sz="3500" dirty="0"/>
              <a:t> </a:t>
            </a:r>
            <a:endParaRPr lang="ru-RU" sz="3500" dirty="0" smtClean="0"/>
          </a:p>
          <a:p>
            <a:r>
              <a:rPr lang="ru-RU" sz="3500" dirty="0" smtClean="0"/>
              <a:t>М</a:t>
            </a:r>
            <a:r>
              <a:rPr lang="ru-RU" sz="3500" dirty="0"/>
              <a:t>. </a:t>
            </a:r>
            <a:r>
              <a:rPr lang="ru-RU" sz="3500" dirty="0" err="1"/>
              <a:t>Өтемісов атындағы Батыс</a:t>
            </a:r>
            <a:r>
              <a:rPr lang="ru-RU" sz="3500" dirty="0"/>
              <a:t> </a:t>
            </a:r>
            <a:r>
              <a:rPr lang="ru-RU" sz="3500" dirty="0" err="1"/>
              <a:t>Қазақстан </a:t>
            </a:r>
            <a:r>
              <a:rPr lang="ru-RU" sz="3500" dirty="0" err="1" smtClean="0"/>
              <a:t>университеті</a:t>
            </a:r>
            <a:endParaRPr lang="ru-RU" sz="3500" dirty="0" smtClean="0"/>
          </a:p>
          <a:p>
            <a:r>
              <a:rPr lang="ru-RU" sz="3500" dirty="0" smtClean="0"/>
              <a:t> </a:t>
            </a:r>
            <a:r>
              <a:rPr lang="ru-RU" sz="3500" dirty="0" err="1"/>
              <a:t>Тарих</a:t>
            </a:r>
            <a:r>
              <a:rPr lang="ru-RU" sz="3500" dirty="0"/>
              <a:t>, </a:t>
            </a:r>
            <a:r>
              <a:rPr lang="ru-RU" sz="3500" dirty="0" smtClean="0"/>
              <a:t>экономика  </a:t>
            </a:r>
            <a:r>
              <a:rPr lang="ru-RU" sz="3500" dirty="0" err="1"/>
              <a:t>және </a:t>
            </a:r>
            <a:r>
              <a:rPr lang="ru-RU" sz="3500" dirty="0" err="1" smtClean="0"/>
              <a:t>құқық факультеті</a:t>
            </a:r>
            <a:r>
              <a:rPr lang="ru-RU" sz="3500" dirty="0" smtClean="0"/>
              <a:t>  </a:t>
            </a:r>
            <a:endParaRPr lang="ru-RU" sz="3500" dirty="0"/>
          </a:p>
          <a:p>
            <a:r>
              <a:rPr lang="ru-RU" sz="3500" dirty="0"/>
              <a:t>                         </a:t>
            </a:r>
            <a:r>
              <a:rPr lang="ru-RU" dirty="0"/>
              <a:t>.                                                        </a:t>
            </a:r>
          </a:p>
          <a:p>
            <a:r>
              <a:rPr lang="ru-RU" sz="4500" dirty="0" err="1"/>
              <a:t>Пәні</a:t>
            </a:r>
            <a:r>
              <a:rPr lang="ru-RU" sz="4500" dirty="0"/>
              <a:t>: </a:t>
            </a:r>
            <a:r>
              <a:rPr lang="ru-RU" sz="4500" dirty="0" err="1"/>
              <a:t>Қазақстан</a:t>
            </a:r>
            <a:r>
              <a:rPr lang="ru-RU" sz="4500" dirty="0"/>
              <a:t> </a:t>
            </a:r>
            <a:r>
              <a:rPr lang="ru-RU" sz="4500" dirty="0" err="1"/>
              <a:t>Республикасының</a:t>
            </a:r>
            <a:r>
              <a:rPr lang="ru-RU" sz="4500" dirty="0"/>
              <a:t> </a:t>
            </a:r>
            <a:r>
              <a:rPr lang="ru-RU" sz="4500" dirty="0" err="1"/>
              <a:t>мемлекет</a:t>
            </a:r>
            <a:r>
              <a:rPr lang="ru-RU" sz="4500" dirty="0"/>
              <a:t> </a:t>
            </a:r>
            <a:r>
              <a:rPr lang="ru-RU" sz="4500" dirty="0" err="1"/>
              <a:t>және</a:t>
            </a:r>
            <a:r>
              <a:rPr lang="ru-RU" sz="4500" dirty="0"/>
              <a:t> </a:t>
            </a:r>
            <a:r>
              <a:rPr lang="ru-RU" sz="4500" dirty="0" err="1"/>
              <a:t>құқығы</a:t>
            </a:r>
            <a:r>
              <a:rPr lang="ru-RU" sz="4500" dirty="0"/>
              <a:t> </a:t>
            </a:r>
            <a:r>
              <a:rPr lang="ru-RU" sz="4500" dirty="0" err="1"/>
              <a:t>тарихы</a:t>
            </a:r>
            <a:endParaRPr lang="ru-RU" sz="4500" b="1" dirty="0"/>
          </a:p>
          <a:p>
            <a:endParaRPr lang="ru-RU" b="1" dirty="0"/>
          </a:p>
          <a:p>
            <a:r>
              <a:rPr lang="ru-RU" sz="4300" b="1" dirty="0" err="1" smtClean="0"/>
              <a:t>Тақырыбы</a:t>
            </a:r>
            <a:r>
              <a:rPr lang="ru-RU" sz="4300" dirty="0" err="1" smtClean="0"/>
              <a:t>:</a:t>
            </a:r>
            <a:endParaRPr lang="ru-RU" sz="4300" dirty="0" smtClean="0"/>
          </a:p>
          <a:p>
            <a:r>
              <a:rPr lang="ru-RU" sz="4300" dirty="0" err="1" smtClean="0"/>
              <a:t>Қазақстан</a:t>
            </a:r>
            <a:r>
              <a:rPr lang="ru-RU" sz="4300" dirty="0" smtClean="0"/>
              <a:t> </a:t>
            </a:r>
            <a:r>
              <a:rPr lang="ru-RU" sz="4300" dirty="0" err="1"/>
              <a:t>т</a:t>
            </a:r>
            <a:r>
              <a:rPr lang="ru-RU" sz="4300" dirty="0" err="1" smtClean="0"/>
              <a:t>ерриториясындағы</a:t>
            </a:r>
            <a:r>
              <a:rPr lang="ru-RU" sz="4300" dirty="0" smtClean="0"/>
              <a:t> </a:t>
            </a:r>
            <a:r>
              <a:rPr lang="ru-RU" sz="4300" dirty="0" err="1"/>
              <a:t>е</a:t>
            </a:r>
            <a:r>
              <a:rPr lang="ru-RU" sz="4300" dirty="0" err="1" smtClean="0"/>
              <a:t>рте</a:t>
            </a:r>
            <a:r>
              <a:rPr lang="ru-RU" sz="4300" dirty="0" smtClean="0"/>
              <a:t> </a:t>
            </a:r>
            <a:r>
              <a:rPr lang="ru-RU" sz="4300" dirty="0" err="1"/>
              <a:t>феодалдық</a:t>
            </a:r>
            <a:r>
              <a:rPr lang="ru-RU" sz="4300" dirty="0"/>
              <a:t> </a:t>
            </a:r>
            <a:r>
              <a:rPr lang="ru-RU" sz="4300" dirty="0" err="1"/>
              <a:t>мемлекеттер</a:t>
            </a:r>
            <a:r>
              <a:rPr lang="ru-RU" sz="4300" dirty="0"/>
              <a:t>  </a:t>
            </a:r>
          </a:p>
          <a:p>
            <a:endParaRPr lang="ru-RU" sz="4300" dirty="0"/>
          </a:p>
          <a:p>
            <a:r>
              <a:rPr lang="ru-RU" sz="4300" b="1" i="1" dirty="0" err="1" smtClean="0"/>
              <a:t>Оқытушы :т.ғ.м</a:t>
            </a:r>
            <a:r>
              <a:rPr lang="ru-RU" sz="4300" b="1" i="1" dirty="0" err="1"/>
              <a:t>.,аға оқытушы Сабырғалиева </a:t>
            </a:r>
            <a:r>
              <a:rPr lang="ru-RU" sz="4300" b="1" i="1" dirty="0"/>
              <a:t>Н. Б</a:t>
            </a:r>
            <a:r>
              <a:rPr lang="ru-RU" sz="4300" b="1" i="1" dirty="0" smtClean="0"/>
              <a:t>.</a:t>
            </a:r>
          </a:p>
          <a:p>
            <a:pPr algn="ctr"/>
            <a:r>
              <a:rPr lang="ru-RU" sz="4300" b="1" i="1" dirty="0" smtClean="0"/>
              <a:t>Орал-2021ж. </a:t>
            </a:r>
            <a:endParaRPr lang="ru-RU" sz="4300" b="1" i="1" dirty="0"/>
          </a:p>
        </p:txBody>
      </p:sp>
    </p:spTree>
    <p:extLst>
      <p:ext uri="{BB962C8B-B14F-4D97-AF65-F5344CB8AC3E}">
        <p14:creationId xmlns:p14="http://schemas.microsoft.com/office/powerpoint/2010/main" val="3023829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38216" y="1661993"/>
            <a:ext cx="1035851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Мақсаты:</a:t>
            </a: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Студенттерге Қазақстан аумағындағы ертефеодалдық мемлекеттер туралы түсінік беру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Жоспар: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Түрік қағанаты дәуіріндегі саяси-құқықтық қатынастар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Қарлұқ, Оғыз, Қимақ, Қыпшақ, Қарахан мемлекеттерінің, Найман және       Керей ұлыстарының қоғамдық-саяси құрылысы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1D35FA62-8035-2742-AACF-57D8CDA43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8443" y="-500990"/>
            <a:ext cx="12487647" cy="7358990"/>
          </a:xfrm>
        </p:spPr>
      </p:pic>
    </p:spTree>
    <p:extLst>
      <p:ext uri="{BB962C8B-B14F-4D97-AF65-F5344CB8AC3E}">
        <p14:creationId xmlns:p14="http://schemas.microsoft.com/office/powerpoint/2010/main" val="188095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7">
            <a:extLst>
              <a:ext uri="{FF2B5EF4-FFF2-40B4-BE49-F238E27FC236}">
                <a16:creationId xmlns="" xmlns:a16="http://schemas.microsoft.com/office/drawing/2014/main" id="{1183B514-013C-3D40-8350-479DEBF75A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431981" cy="7106640"/>
          </a:xfrm>
        </p:spPr>
      </p:pic>
    </p:spTree>
    <p:extLst>
      <p:ext uri="{BB962C8B-B14F-4D97-AF65-F5344CB8AC3E}">
        <p14:creationId xmlns:p14="http://schemas.microsoft.com/office/powerpoint/2010/main" val="3467715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7">
            <a:extLst>
              <a:ext uri="{FF2B5EF4-FFF2-40B4-BE49-F238E27FC236}">
                <a16:creationId xmlns="" xmlns:a16="http://schemas.microsoft.com/office/drawing/2014/main" id="{D7E7164A-BC97-7043-B530-DE347935AE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1300114" cy="6858000"/>
          </a:xfrm>
        </p:spPr>
      </p:pic>
    </p:spTree>
    <p:extLst>
      <p:ext uri="{BB962C8B-B14F-4D97-AF65-F5344CB8AC3E}">
        <p14:creationId xmlns:p14="http://schemas.microsoft.com/office/powerpoint/2010/main" val="348442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A4C7356A-1BF7-E741-A360-5680C2229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300343" cy="6995308"/>
          </a:xfrm>
        </p:spPr>
      </p:pic>
    </p:spTree>
    <p:extLst>
      <p:ext uri="{BB962C8B-B14F-4D97-AF65-F5344CB8AC3E}">
        <p14:creationId xmlns:p14="http://schemas.microsoft.com/office/powerpoint/2010/main" val="3493309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3B231F15-73ED-3E46-A7B7-4D4A654BC8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541331" cy="6858000"/>
          </a:xfrm>
        </p:spPr>
      </p:pic>
    </p:spTree>
    <p:extLst>
      <p:ext uri="{BB962C8B-B14F-4D97-AF65-F5344CB8AC3E}">
        <p14:creationId xmlns:p14="http://schemas.microsoft.com/office/powerpoint/2010/main" val="263375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E12DA5D6-1EEF-5A4D-BBDE-F2FDFE7D6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1355779" cy="6858000"/>
          </a:xfrm>
        </p:spPr>
      </p:pic>
    </p:spTree>
    <p:extLst>
      <p:ext uri="{BB962C8B-B14F-4D97-AF65-F5344CB8AC3E}">
        <p14:creationId xmlns:p14="http://schemas.microsoft.com/office/powerpoint/2010/main" val="185867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BA886408-A085-A245-AFA6-17226E13A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426325"/>
          </a:xfrm>
        </p:spPr>
      </p:pic>
    </p:spTree>
    <p:extLst>
      <p:ext uri="{BB962C8B-B14F-4D97-AF65-F5344CB8AC3E}">
        <p14:creationId xmlns:p14="http://schemas.microsoft.com/office/powerpoint/2010/main" val="2326782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876F36C6-A797-2D48-A5DE-9959B8AB79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376315" cy="6858000"/>
          </a:xfrm>
        </p:spPr>
      </p:pic>
    </p:spTree>
    <p:extLst>
      <p:ext uri="{BB962C8B-B14F-4D97-AF65-F5344CB8AC3E}">
        <p14:creationId xmlns:p14="http://schemas.microsoft.com/office/powerpoint/2010/main" val="18803867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84</Words>
  <Application>Microsoft Office PowerPoint</Application>
  <PresentationFormat>Произвольный</PresentationFormat>
  <Paragraphs>15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Мэдисон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77785112629</dc:creator>
  <cp:lastModifiedBy>Пользователь Windows</cp:lastModifiedBy>
  <cp:revision>8</cp:revision>
  <dcterms:created xsi:type="dcterms:W3CDTF">2021-11-06T16:57:58Z</dcterms:created>
  <dcterms:modified xsi:type="dcterms:W3CDTF">2021-11-08T12:21:03Z</dcterms:modified>
</cp:coreProperties>
</file>