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2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102" y="-17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1FB0E-D301-B04A-BFA8-C246F4C5CA67}" type="datetimeFigureOut">
              <a:rPr lang=""/>
              <a:t>11/08/2021</a:t>
            </a:fld>
            <a:endParaRPr lang="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A7F7BB-5B8D-0643-8A8A-0DA2288C61A4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2066196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A7F7BB-5B8D-0643-8A8A-0DA2288C61A4}" type="slidenum">
              <a:rPr lang=""/>
              <a:t>3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1840549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6A4F0B0-75ED-9D41-B725-1DAD9A7063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5A17080-6091-BC44-BAB3-7BECDF417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3149E80-6283-424C-9FE6-0935A7527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C2F-50B3-754C-9E46-4ABB48534133}" type="datetimeFigureOut">
              <a:rPr lang=""/>
              <a:t>11/08/2021</a:t>
            </a:fld>
            <a:endParaRPr lang="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8DEDE75-443F-ED4D-B7D9-D5AE0456F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3D0B222-C098-EF42-8F83-7D496EB1A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88DC7-5798-0744-86D1-6BA101669551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244391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399D47-E8B6-2345-BAFA-382EC7CD4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A44BF1F-A1A8-B845-8F64-878E0EDB4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0257E40-E68B-384F-88FB-E47902500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C2F-50B3-754C-9E46-4ABB48534133}" type="datetimeFigureOut">
              <a:rPr lang=""/>
              <a:t>11/08/2021</a:t>
            </a:fld>
            <a:endParaRPr lang="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45C8E53-DF0F-1A42-80EE-8CDA6B483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4700799-E566-2542-A87B-949C696A7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88DC7-5798-0744-86D1-6BA101669551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2110758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4692F56-FB23-C84B-A7D7-075F8F8A3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28D3092-7A10-DF43-95CA-D4DB719F7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8363CE6-D859-DF43-B605-8D3C0A1CF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C2F-50B3-754C-9E46-4ABB48534133}" type="datetimeFigureOut">
              <a:rPr lang=""/>
              <a:t>11/08/2021</a:t>
            </a:fld>
            <a:endParaRPr lang="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D96AB75-D2CB-0249-872C-9922C674C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FD32734-A873-DB41-9CDC-7D7929EA8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88DC7-5798-0744-86D1-6BA101669551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1478382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FDE243-E472-7741-B053-0E3E55463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406BE3F-AA82-DB4B-8A5F-142BD0F703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38F9225-C64C-9D4E-9FFC-AD65916FBF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92C2C1D-9B78-AD48-942E-55E4ABC05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C2F-50B3-754C-9E46-4ABB48534133}" type="datetimeFigureOut">
              <a:rPr lang=""/>
              <a:t>11/08/2021</a:t>
            </a:fld>
            <a:endParaRPr lang="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22ACB74-B9B2-F143-B61C-BE0B2A110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74418F5-49EA-9C44-9AE5-3B5F2C1F1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88DC7-5798-0744-86D1-6BA101669551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310848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B99406-7643-5C46-87EC-C0D4A4A6D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CF1245A-0C8C-394B-975C-80C9D240A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3D6B877-C4D4-CC40-B333-87B7515003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2E2B78C-1586-DB4D-B06B-9DD5291B73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AE18448-FB46-AF43-9CC4-5370A6A398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78E3CA2-AD07-2847-ACC8-AE9293AD5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C2F-50B3-754C-9E46-4ABB48534133}" type="datetimeFigureOut">
              <a:rPr lang=""/>
              <a:t>11/08/2021</a:t>
            </a:fld>
            <a:endParaRPr lang="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6CBB2BF6-D50B-A54A-BCCA-594C6F14C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CF02F706-6DD7-CF42-844C-EC1E8662A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88DC7-5798-0744-86D1-6BA101669551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3339526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4ACD0C-9D83-374C-A4E6-8E965824E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DDC8FC6-C1A2-9746-9CAC-65EC4733E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C2F-50B3-754C-9E46-4ABB48534133}" type="datetimeFigureOut">
              <a:rPr lang=""/>
              <a:t>11/08/2021</a:t>
            </a:fld>
            <a:endParaRPr lang="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42C068BE-D865-F34C-A383-AECCFFF91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FA48072-48A0-C743-9F94-54543283F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88DC7-5798-0744-86D1-6BA101669551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4147449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51C882F3-E501-BF46-8DFA-82458E67C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C2F-50B3-754C-9E46-4ABB48534133}" type="datetimeFigureOut">
              <a:rPr lang=""/>
              <a:t>11/08/2021</a:t>
            </a:fld>
            <a:endParaRPr lang="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32AB8C22-CBDC-7648-A6BE-4846A3488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75EA7C8-95E1-FA4E-8932-3815F5A1F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88DC7-5798-0744-86D1-6BA101669551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2394178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EFBCD5-1EFF-9C4D-93BF-ECD7B24AF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E04A563-B0E2-E04A-9058-B92E89FB1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AE1D67D-7FC6-684D-B495-E3406A946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62BCC80-3B0C-1D44-AC15-1450968C7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C2F-50B3-754C-9E46-4ABB48534133}" type="datetimeFigureOut">
              <a:rPr lang=""/>
              <a:t>11/08/2021</a:t>
            </a:fld>
            <a:endParaRPr lang="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63D5E71-95AF-7949-A1A9-52A3D3326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148BCEC-7E77-284C-A957-F77EA867B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88DC7-5798-0744-86D1-6BA101669551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3833579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421C5C-B911-2D48-8022-98D77FE08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6A8CF24-AA31-AE4D-A481-A3262C58E0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C492FAC-2B3E-3C42-9D47-B9F437A57F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2DBBA26-4F9B-A54F-9377-B02138242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C2F-50B3-754C-9E46-4ABB48534133}" type="datetimeFigureOut">
              <a:rPr lang=""/>
              <a:t>11/08/2021</a:t>
            </a:fld>
            <a:endParaRPr lang="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2261845-96C2-9A4E-82E9-7F7E4A5A7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2DC7586-FBBD-D940-82E2-5DD3C0B56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88DC7-5798-0744-86D1-6BA101669551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3706975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B165E7-821D-4F43-A451-6C2E06F17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9B742A6-B3B1-9543-A1DF-A851B1AFF4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1F53CB6-C953-6241-B412-3CE12F9A6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C2F-50B3-754C-9E46-4ABB48534133}" type="datetimeFigureOut">
              <a:rPr lang=""/>
              <a:t>11/08/2021</a:t>
            </a:fld>
            <a:endParaRPr lang="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7D3FFBA-5149-6740-98F5-E14DA758A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DD3679E-4D03-7A40-B546-5CF864253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88DC7-5798-0744-86D1-6BA101669551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55908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5242C98-DF08-0244-89DA-42DC2AEDC6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892CC7C-A4D2-8149-9ECC-A8B3B5DC8F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091F992-FDA6-E043-B718-A63E6C7C2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C2F-50B3-754C-9E46-4ABB48534133}" type="datetimeFigureOut">
              <a:rPr lang=""/>
              <a:t>11/08/2021</a:t>
            </a:fld>
            <a:endParaRPr lang="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9FBA017-64F9-2D4A-B561-0587AC0DE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2562BFE-9A04-C74A-877F-4CC90D1AA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88DC7-5798-0744-86D1-6BA101669551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2439904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72012FC-3484-FA4A-A73B-54C243282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1148415-54EC-C743-A958-FCAB476FC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AE15426-1BF4-CC48-B2A3-322DA759FE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34C2F-50B3-754C-9E46-4ABB48534133}" type="datetimeFigureOut">
              <a:rPr lang=""/>
              <a:t>11/08/2021</a:t>
            </a:fld>
            <a:endParaRPr lang="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98BCEA9-48C0-C445-8295-0ACAF7C7E7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AC1FAF8-3E97-0846-A47E-723F951D33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88DC7-5798-0744-86D1-6BA101669551}" type="slidenum">
              <a:rPr lang="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1189662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BBFBB4-D62D-7C43-A7E4-ABD0323BD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68643" y="9824866"/>
            <a:ext cx="10515600" cy="1325563"/>
          </a:xfrm>
        </p:spPr>
        <p:txBody>
          <a:bodyPr/>
          <a:lstStyle/>
          <a:p>
            <a:endParaRPr lang="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9EB229D-6230-2348-B790-D44C91F4C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76387" y="9825220"/>
            <a:ext cx="5181600" cy="4351338"/>
          </a:xfrm>
        </p:spPr>
        <p:txBody>
          <a:bodyPr/>
          <a:lstStyle/>
          <a:p>
            <a:endParaRPr lang=""/>
          </a:p>
        </p:txBody>
      </p:sp>
      <p:sp>
        <p:nvSpPr>
          <p:cNvPr id="6" name="Прямоугольник 5"/>
          <p:cNvSpPr/>
          <p:nvPr/>
        </p:nvSpPr>
        <p:spPr>
          <a:xfrm>
            <a:off x="3200400" y="2209800"/>
            <a:ext cx="6934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/>
              <a:t>Тақырыбы: </a:t>
            </a:r>
            <a:r>
              <a:rPr lang="kk-KZ" sz="2400" b="1" dirty="0" smtClean="0"/>
              <a:t>ХІХғ. екінші жартысындағы Қазақстандағы әкімшілік басқару және құқық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524000" y="180488"/>
            <a:ext cx="9067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 білім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ғ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ылым министрлігі</a:t>
            </a:r>
          </a:p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М.Өтемісов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Батыс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азақстан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университеті </a:t>
            </a: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Тарих,экономика және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құқық факультеті </a:t>
            </a: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«Қазақстан тарихы»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кафедрасы</a:t>
            </a: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67400" y="3105835"/>
            <a:ext cx="5715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 err="1"/>
              <a:t>Оқытушы</a:t>
            </a:r>
            <a:r>
              <a:rPr lang="ru-RU" b="1" i="1" dirty="0"/>
              <a:t> :т.ғ.м.,</a:t>
            </a:r>
            <a:r>
              <a:rPr lang="ru-RU" b="1" i="1" dirty="0" err="1"/>
              <a:t>аға</a:t>
            </a:r>
            <a:r>
              <a:rPr lang="ru-RU" b="1" i="1" dirty="0"/>
              <a:t> </a:t>
            </a:r>
            <a:r>
              <a:rPr lang="ru-RU" b="1" i="1" dirty="0" err="1"/>
              <a:t>оқытушы</a:t>
            </a:r>
            <a:r>
              <a:rPr lang="ru-RU" b="1" i="1" dirty="0"/>
              <a:t> </a:t>
            </a:r>
            <a:r>
              <a:rPr lang="ru-RU" b="1" i="1" dirty="0" err="1"/>
              <a:t>Сабырғалиева</a:t>
            </a:r>
            <a:r>
              <a:rPr lang="ru-RU" b="1" i="1" dirty="0"/>
              <a:t> Н. Б.</a:t>
            </a:r>
          </a:p>
          <a:p>
            <a:pPr algn="r"/>
            <a:r>
              <a:rPr lang="ru-RU" b="1" i="1" dirty="0" smtClean="0"/>
              <a:t> </a:t>
            </a:r>
            <a:endParaRPr lang="ru-RU" b="1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48840" y="3244334"/>
            <a:ext cx="1494320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i="1" dirty="0" smtClean="0"/>
          </a:p>
          <a:p>
            <a:endParaRPr lang="ru-RU" b="1" i="1" dirty="0"/>
          </a:p>
          <a:p>
            <a:endParaRPr lang="ru-RU" b="1" i="1" dirty="0" smtClean="0"/>
          </a:p>
          <a:p>
            <a:endParaRPr lang="ru-RU" b="1" i="1" dirty="0"/>
          </a:p>
          <a:p>
            <a:endParaRPr lang="ru-RU" b="1" i="1" dirty="0" smtClean="0"/>
          </a:p>
          <a:p>
            <a:endParaRPr lang="ru-RU" b="1" i="1" dirty="0"/>
          </a:p>
          <a:p>
            <a:endParaRPr lang="ru-RU" b="1" i="1" dirty="0" smtClean="0"/>
          </a:p>
          <a:p>
            <a:endParaRPr lang="ru-RU" b="1" i="1" dirty="0"/>
          </a:p>
          <a:p>
            <a:endParaRPr lang="ru-RU" b="1" i="1" dirty="0" smtClean="0"/>
          </a:p>
          <a:p>
            <a:r>
              <a:rPr lang="ru-RU" b="1" i="1" dirty="0" smtClean="0"/>
              <a:t>Орал-2021ж</a:t>
            </a:r>
            <a:r>
              <a:rPr lang="ru-RU" b="1" i="1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6867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19200" y="2551837"/>
            <a:ext cx="10134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ХІХғ. Екінші жартысындағы Қазақстандағы әкімшілік басқару және құқығы туралы баяндай отырып Қазақстанның отар ретіндегі құқықтық жағдайын сараптау.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Қазақстанның отар ретіндегі құықтық жағдайы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1867-1868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1886-1891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жылдардағы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реформалар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921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D5E6C2-907A-5345-82E2-3F1845D9D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9C6E132-71A4-794E-B7CB-A473AFA247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9E09592F-5957-EB4A-A9A4-51F66E12A5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5799" y="302726"/>
            <a:ext cx="10820401" cy="6127750"/>
          </a:xfrm>
        </p:spPr>
      </p:pic>
    </p:spTree>
    <p:extLst>
      <p:ext uri="{BB962C8B-B14F-4D97-AF65-F5344CB8AC3E}">
        <p14:creationId xmlns:p14="http://schemas.microsoft.com/office/powerpoint/2010/main" val="3333622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2B9BB3-739D-544F-B260-F885938E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8B341C1-77F7-E645-93E2-BFF62B47A9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7CF36CAE-829C-254A-BE15-42941910C6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3973" y="225406"/>
            <a:ext cx="11944054" cy="6267469"/>
          </a:xfrm>
        </p:spPr>
      </p:pic>
    </p:spTree>
    <p:extLst>
      <p:ext uri="{BB962C8B-B14F-4D97-AF65-F5344CB8AC3E}">
        <p14:creationId xmlns:p14="http://schemas.microsoft.com/office/powerpoint/2010/main" val="1733738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6474D3-AD19-4940-B6A3-A3DBEBA7F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AF73510-64EC-C943-A443-C7115F50AE5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B20FCBDC-EE8B-1D43-91C1-B36E8C06A34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-68639" y="365125"/>
            <a:ext cx="12176878" cy="5811838"/>
          </a:xfrm>
        </p:spPr>
      </p:pic>
    </p:spTree>
    <p:extLst>
      <p:ext uri="{BB962C8B-B14F-4D97-AF65-F5344CB8AC3E}">
        <p14:creationId xmlns:p14="http://schemas.microsoft.com/office/powerpoint/2010/main" val="1465750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BF521B-8DFF-0349-B008-A2215D5A2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BB34162-6CA5-FC41-AB4B-259507DD65B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DB5D5338-24C7-F346-80FC-288F923A22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972" y="365124"/>
            <a:ext cx="11921655" cy="5899769"/>
          </a:xfrm>
        </p:spPr>
      </p:pic>
    </p:spTree>
    <p:extLst>
      <p:ext uri="{BB962C8B-B14F-4D97-AF65-F5344CB8AC3E}">
        <p14:creationId xmlns:p14="http://schemas.microsoft.com/office/powerpoint/2010/main" val="1129410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B9ACE7-93D5-CB4A-AFC7-C2E7BA189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7477EA9-AF9C-C245-BB7E-752FDFF105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5F642DC8-5C66-9F41-BC99-CD3AF8A207B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-145633" y="365125"/>
            <a:ext cx="12685089" cy="6127750"/>
          </a:xfrm>
        </p:spPr>
      </p:pic>
    </p:spTree>
    <p:extLst>
      <p:ext uri="{BB962C8B-B14F-4D97-AF65-F5344CB8AC3E}">
        <p14:creationId xmlns:p14="http://schemas.microsoft.com/office/powerpoint/2010/main" val="3303268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7F2951-2D31-0F42-A395-3B00EC086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9D2ABF3-2BDC-064B-82C3-ABC12BAC153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6E01456E-C9D4-D949-A40F-ABF1BDD691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6364" y="681037"/>
            <a:ext cx="10979271" cy="5608817"/>
          </a:xfrm>
        </p:spPr>
      </p:pic>
    </p:spTree>
    <p:extLst>
      <p:ext uri="{BB962C8B-B14F-4D97-AF65-F5344CB8AC3E}">
        <p14:creationId xmlns:p14="http://schemas.microsoft.com/office/powerpoint/2010/main" val="2827058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0CD8DB1-EA03-6B40-B8EB-F23190B73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04629B9-2617-0D4B-8AC0-99F15376DCA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7A5C6BB7-A598-A74A-8EED-EB21D045C4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-804116" y="593677"/>
            <a:ext cx="13647831" cy="5899197"/>
          </a:xfrm>
        </p:spPr>
      </p:pic>
    </p:spTree>
    <p:extLst>
      <p:ext uri="{BB962C8B-B14F-4D97-AF65-F5344CB8AC3E}">
        <p14:creationId xmlns:p14="http://schemas.microsoft.com/office/powerpoint/2010/main" val="3212383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903385-EDC6-BB44-85B4-0F884A18A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BC7EBD0-DA2F-D343-AEF4-322B0E6577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5D5F62EF-A053-7941-9077-BFA9058307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-135229" y="681037"/>
            <a:ext cx="12880359" cy="6176963"/>
          </a:xfrm>
        </p:spPr>
      </p:pic>
    </p:spTree>
    <p:extLst>
      <p:ext uri="{BB962C8B-B14F-4D97-AF65-F5344CB8AC3E}">
        <p14:creationId xmlns:p14="http://schemas.microsoft.com/office/powerpoint/2010/main" val="4145822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D66277-4DFB-E449-8617-7DCA42BC0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4567265-4286-8349-B176-33CFEA661E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B2F96E93-6322-BF43-AB22-1600DE29B54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64286" y="449921"/>
            <a:ext cx="11297563" cy="5968721"/>
          </a:xfrm>
        </p:spPr>
      </p:pic>
    </p:spTree>
    <p:extLst>
      <p:ext uri="{BB962C8B-B14F-4D97-AF65-F5344CB8AC3E}">
        <p14:creationId xmlns:p14="http://schemas.microsoft.com/office/powerpoint/2010/main" val="2803722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ECFE3C-ADC8-0C4D-B0A4-3BB3F8167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7E9FDFC-D9A2-F14E-B9F6-794B1F5E47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81AF0926-F4CC-DC4C-AA38-2CE0CEC3ED8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10817997" cy="6324085"/>
          </a:xfrm>
        </p:spPr>
      </p:pic>
    </p:spTree>
    <p:extLst>
      <p:ext uri="{BB962C8B-B14F-4D97-AF65-F5344CB8AC3E}">
        <p14:creationId xmlns:p14="http://schemas.microsoft.com/office/powerpoint/2010/main" val="4169816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1A57C7-E1A8-CA4E-9893-0340D343A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6B9DB49-804E-A046-B82A-3C701275303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8B0E6C56-23FB-4246-99C6-D955FEE8AB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1433" y="365124"/>
            <a:ext cx="11107498" cy="6349045"/>
          </a:xfrm>
        </p:spPr>
      </p:pic>
    </p:spTree>
    <p:extLst>
      <p:ext uri="{BB962C8B-B14F-4D97-AF65-F5344CB8AC3E}">
        <p14:creationId xmlns:p14="http://schemas.microsoft.com/office/powerpoint/2010/main" val="3238237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E4A0B3-C8CD-C848-A180-DB99F8A50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52F3798-236B-1E4A-9B29-C372739C48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13BD13B4-80AA-9242-B5C9-0FDF9C69F2E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8953" y="365124"/>
            <a:ext cx="10869965" cy="6492875"/>
          </a:xfrm>
        </p:spPr>
      </p:pic>
    </p:spTree>
    <p:extLst>
      <p:ext uri="{BB962C8B-B14F-4D97-AF65-F5344CB8AC3E}">
        <p14:creationId xmlns:p14="http://schemas.microsoft.com/office/powerpoint/2010/main" val="1401135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0B6338-990B-D544-8F09-EC868D305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4BDEE9F-2213-024F-901D-0E24690383F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4E8AF4C9-F9A6-4243-BFA0-F0250A65AF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668653" cy="5811838"/>
          </a:xfrm>
        </p:spPr>
      </p:pic>
    </p:spTree>
    <p:extLst>
      <p:ext uri="{BB962C8B-B14F-4D97-AF65-F5344CB8AC3E}">
        <p14:creationId xmlns:p14="http://schemas.microsoft.com/office/powerpoint/2010/main" val="2935637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7F861A-E9F4-A644-830A-BD98970A4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5842DBE-1690-824E-8CBA-84EB6CD7D29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15F0C283-CDB9-7449-B762-380D049C01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3832" y="536634"/>
            <a:ext cx="11045099" cy="5640329"/>
          </a:xfrm>
        </p:spPr>
      </p:pic>
    </p:spTree>
    <p:extLst>
      <p:ext uri="{BB962C8B-B14F-4D97-AF65-F5344CB8AC3E}">
        <p14:creationId xmlns:p14="http://schemas.microsoft.com/office/powerpoint/2010/main" val="4034360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0F500A-492C-574A-A24D-552C62CCA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64DF907-8ADF-B94F-88C4-CD0D263B342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E307C199-F35C-6F4A-8ABB-21D4694757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6473" y="365124"/>
            <a:ext cx="10869966" cy="6261685"/>
          </a:xfrm>
        </p:spPr>
      </p:pic>
    </p:spTree>
    <p:extLst>
      <p:ext uri="{BB962C8B-B14F-4D97-AF65-F5344CB8AC3E}">
        <p14:creationId xmlns:p14="http://schemas.microsoft.com/office/powerpoint/2010/main" val="18306632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71</Words>
  <Application>Microsoft Office PowerPoint</Application>
  <PresentationFormat>Произвольный</PresentationFormat>
  <Paragraphs>20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Неизвестный пользователь</dc:creator>
  <cp:lastModifiedBy>Пользователь Windows</cp:lastModifiedBy>
  <cp:revision>12</cp:revision>
  <dcterms:created xsi:type="dcterms:W3CDTF">2021-11-06T16:44:40Z</dcterms:created>
  <dcterms:modified xsi:type="dcterms:W3CDTF">2021-11-08T12:30:01Z</dcterms:modified>
</cp:coreProperties>
</file>