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78" y="-18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2738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32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56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95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732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617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6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589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544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14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423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886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031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496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064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81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733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0775D50-7FF4-4D8A-BFE4-7A246BBE52D0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CEB69D0-062D-4C9B-A54B-8E27A0E8C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748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0125" y="843148"/>
            <a:ext cx="9144000" cy="1247918"/>
          </a:xfrm>
        </p:spPr>
        <p:txBody>
          <a:bodyPr>
            <a:normAutofit fontScale="90000"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 білім және ғылым министрлігі</a:t>
            </a:r>
            <a:b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М.Өтемісов атындағы Батыс Қазақстан университеті </a:t>
            </a:r>
            <a:b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Тарих,экономика және құқық факультеті </a:t>
            </a:r>
            <a:b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«Қазақстан тарихы»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</a:t>
            </a:r>
            <a:b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6355" y="4647066"/>
            <a:ext cx="9144000" cy="1655762"/>
          </a:xfrm>
        </p:spPr>
        <p:txBody>
          <a:bodyPr>
            <a:normAutofit/>
          </a:bodyPr>
          <a:lstStyle/>
          <a:p>
            <a:pPr algn="r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Оқытушы:, т.ғ.м., аға оқытушы Сабырғалиева Н. Б.</a:t>
            </a:r>
          </a:p>
          <a:p>
            <a:endParaRPr lang="kk-K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Орал-2021ж.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0052" y="2091066"/>
            <a:ext cx="8847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ғасыр аяғындағы Ресей империясының қазақ даласына жүргізген реформалары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38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697" y="2951571"/>
            <a:ext cx="10515600" cy="1325563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1867-1868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сипат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енгізілді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бекітілмей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1880-1890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жылдарға дейін қолданылды. </a:t>
            </a:r>
            <a:b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1867-1868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тұңғыш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түгел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қамтыды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97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Аумақтық өзгерістер: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патша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1867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шілдеде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Жетісу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Сырдария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облыстарын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1868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жылы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21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қазанда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Торғай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Орал,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Семей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облыстарын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губернаторлыққа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бағынды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Батыс-Сібір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Орынбор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Түркістан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Батыс-Сібір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губернаторлығына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Семей;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Орынбор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губернаторлығына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Орал,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Торғай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Түркістан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губернаторлығына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Жетісу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Сырдария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облыстары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1870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жылы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Маңғыстау приставтығы – Кавказ әскери округына,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1872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Бөкей Ордасы – Астрахан губерниясына қарады.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1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Басқарудағы өзгерістер: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1867-1868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өзгеріссіз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Генерал-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губернаторлықты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генерал-губернатор,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әскери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-губернатор,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уезді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уезд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бастығы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болысты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старшыны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полицейлік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уездік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полицейлік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приставтықтар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Отаршылдық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билеудің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күшейгені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сайланған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старшынын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бекітпеу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әскери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сайлау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бекітпей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сайлау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жүргіземін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алмайтын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Отырықшы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қоныс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аударушылар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Ресейдегі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селоның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тұрғындарымен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теңестірілді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жеріне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сырттан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көшіп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келгендердің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мәртебесін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69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 жүйесіндегі өзгерістер: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Халық дәстүрі мен ислам қағидаларына сүйенген халық соты қатаң түрде билік орындарының бақылауында болды. Христиан дініне қарсы әрекет, жаңа басқару жүйесіне наразылық таныту, алым-салық төлеуден және мемлекет үшін әртүрлі міндеттер атқарудан бас тарту сияқты қылмыстар билер сотының қарауынан алынып, жергілікті отаршылдық биліктің құзіретіне берілді.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1867-1868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болыстық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соттың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буыны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билердің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төтенше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съезі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билердің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болыстық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соты,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бидің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соты.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Билердің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төтенше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съезі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әскери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рұқсатымен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шақырылды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 сот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уезд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бастығы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шенеунік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қатысқан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сайланды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уездік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начальник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81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 жүйесіндегі өзгерістер: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1867-1868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халқы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түтін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салығын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Орынбор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Батыс-Сібір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губернаторлықтарындағы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сом,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Түркістан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генерал-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губернаторлығындағы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сом 75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Шыңғыс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ұрпақтары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босатылды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1867-1868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ереженің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қазақтарға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империясының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меншігі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жарияланып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қазақтарға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50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1867-1868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әлеуметтік-экономикалық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Өлкенің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байлықтарын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игеруге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Феодалдық-патриархалдық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әлсіреткен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капиталистік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Таптық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жіктелу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жатақтар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кедейленген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шоғырлануы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Реформа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отарлық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билік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нығайтылды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08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 әдебиеттер: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 Б. Есенов, К. Б. Байгараева. Қазақстан тарихы. Алматы: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-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244 бет.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https//itest.kz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065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117</TotalTime>
  <Words>522</Words>
  <Application>Microsoft Office PowerPoint</Application>
  <PresentationFormat>Произвольный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Натуральные материалы</vt:lpstr>
      <vt:lpstr> Қазақстан Республикасының білім және ғылым министрлігі  М.Өтемісов атындағы Батыс Қазақстан университеті   Тарих,экономика және құқық факультеті  «Қазақстан тарихы» кафедрасы Пәні: Қазақстан Республикасының мемлекет және құқығы тарихы</vt:lpstr>
      <vt:lpstr>1867-1868 жылдардағы реформалар «уақытша» сипат алып, екі жылға тәжірибе ретінде енгізілді, бірақ заңды тұрғыдан бекітілмей, 1880-1890 жылдарға дейін қолданылды.  1867-1868 жылдардағы реформалар бүкіл Қазақстанды тұңғыш рет түгел қамтыды. </vt:lpstr>
      <vt:lpstr>Аумақтық өзгерістер:</vt:lpstr>
      <vt:lpstr>Басқарудағы өзгерістер:</vt:lpstr>
      <vt:lpstr>Сот жүйесіндегі өзгерістер:</vt:lpstr>
      <vt:lpstr>Салық жүйесіндегі өзгерістер:</vt:lpstr>
      <vt:lpstr>Қорытынды:</vt:lpstr>
      <vt:lpstr>Пайдаланылған әдебиеттер: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1867-1868 жылдардағы Уақытша Ережелер</dc:title>
  <dc:creator>USD</dc:creator>
  <cp:lastModifiedBy>Пользователь Windows</cp:lastModifiedBy>
  <cp:revision>12</cp:revision>
  <dcterms:created xsi:type="dcterms:W3CDTF">2021-11-07T08:53:20Z</dcterms:created>
  <dcterms:modified xsi:type="dcterms:W3CDTF">2021-11-08T12:32:34Z</dcterms:modified>
</cp:coreProperties>
</file>