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59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54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0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298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374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818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205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696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471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234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322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9044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55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105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40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</a:t>
            </a:r>
            <a:r>
              <a:rPr lang="en-US" sz="3600" b="1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Electricity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458410"/>
            <a:ext cx="10898530" cy="5081286"/>
          </a:xfrm>
        </p:spPr>
        <p:txBody>
          <a:bodyPr/>
          <a:lstStyle/>
          <a:p>
            <a:pPr marL="742950" lvl="0" indent="-74295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Current</a:t>
            </a:r>
          </a:p>
          <a:p>
            <a:pPr marL="742950" lvl="0" indent="-74295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Superconductivity</a:t>
            </a:r>
          </a:p>
          <a:p>
            <a:pPr marL="742950" lvl="0" indent="-742950"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Carbon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resistors. Combination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resistors</a:t>
            </a:r>
          </a:p>
          <a:p>
            <a:pPr marL="742950" lvl="0" indent="-742950"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 dependence of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resistance</a:t>
            </a:r>
          </a:p>
          <a:p>
            <a:pPr marL="742950" lvl="0" indent="-742950">
              <a:buAutoNum type="arabicPeriod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Kirchoff’s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law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8660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866" y="1243746"/>
            <a:ext cx="9541277" cy="478253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39866" y="441786"/>
            <a:ext cx="436904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0" indent="-7429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Electric Current</a:t>
            </a:r>
          </a:p>
        </p:txBody>
      </p:sp>
    </p:spTree>
    <p:extLst>
      <p:ext uri="{BB962C8B-B14F-4D97-AF65-F5344CB8AC3E}">
        <p14:creationId xmlns:p14="http://schemas.microsoft.com/office/powerpoint/2010/main" xmlns="" val="3489824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171" y="1194891"/>
            <a:ext cx="11111572" cy="438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7066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368" y="1789401"/>
            <a:ext cx="10066688" cy="324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0791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09" y="120008"/>
            <a:ext cx="9113678" cy="662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6541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019" y="2018394"/>
            <a:ext cx="9702057" cy="291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540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452" y="494756"/>
            <a:ext cx="9116510" cy="543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001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011" y="452557"/>
            <a:ext cx="9081123" cy="550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4214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965" y="371353"/>
            <a:ext cx="10289171" cy="540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1898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589" y="284604"/>
            <a:ext cx="9429509" cy="599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8112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412" y="684534"/>
            <a:ext cx="9746659" cy="496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3321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9452" y="290714"/>
            <a:ext cx="360387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Superconductivity</a:t>
            </a:r>
            <a:endParaRPr lang="en-US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452" y="826245"/>
            <a:ext cx="9950670" cy="27374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452" y="3563652"/>
            <a:ext cx="9950670" cy="313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0280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689" y="1317947"/>
            <a:ext cx="3988311" cy="47240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589" y="965141"/>
            <a:ext cx="7400925" cy="507682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94166" y="161712"/>
            <a:ext cx="804054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Carbon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resistors. Combination of resistors</a:t>
            </a:r>
          </a:p>
        </p:txBody>
      </p:sp>
    </p:spTree>
    <p:extLst>
      <p:ext uri="{BB962C8B-B14F-4D97-AF65-F5344CB8AC3E}">
        <p14:creationId xmlns:p14="http://schemas.microsoft.com/office/powerpoint/2010/main" xmlns="" val="3359858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48" y="0"/>
            <a:ext cx="9068886" cy="27111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148" y="2581275"/>
            <a:ext cx="9190300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8181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493" y="264529"/>
            <a:ext cx="10140887" cy="560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8351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147" y="1211001"/>
            <a:ext cx="9538504" cy="53303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1147" y="300816"/>
            <a:ext cx="287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88648" y="300816"/>
            <a:ext cx="801739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Temperature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dependence of resistance</a:t>
            </a:r>
          </a:p>
        </p:txBody>
      </p:sp>
    </p:spTree>
    <p:extLst>
      <p:ext uri="{BB962C8B-B14F-4D97-AF65-F5344CB8AC3E}">
        <p14:creationId xmlns:p14="http://schemas.microsoft.com/office/powerpoint/2010/main" xmlns="" val="1921050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836" y="1692851"/>
            <a:ext cx="10372678" cy="246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9499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16441" y="429610"/>
            <a:ext cx="388059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3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Kirchoff’s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188" y="899727"/>
            <a:ext cx="8579913" cy="595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871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866" y="373524"/>
            <a:ext cx="9602647" cy="55932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66" y="5966819"/>
            <a:ext cx="6111756" cy="37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131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228" y="446065"/>
            <a:ext cx="9530320" cy="5556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2140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61235"/>
            <a:ext cx="10515600" cy="3815728"/>
          </a:xfrm>
        </p:spPr>
        <p:txBody>
          <a:bodyPr/>
          <a:lstStyle/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Thank you for attention!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139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615</TotalTime>
  <Words>46</Words>
  <Application>Microsoft Office PowerPoint</Application>
  <PresentationFormat>Произвольный</PresentationFormat>
  <Paragraphs>13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Current Electricity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69</cp:revision>
  <dcterms:created xsi:type="dcterms:W3CDTF">2017-10-01T17:01:38Z</dcterms:created>
  <dcterms:modified xsi:type="dcterms:W3CDTF">2022-11-11T05:50:48Z</dcterms:modified>
</cp:coreProperties>
</file>