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62" r:id="rId2"/>
    <p:sldId id="263" r:id="rId3"/>
    <p:sldId id="264" r:id="rId4"/>
    <p:sldId id="277" r:id="rId5"/>
    <p:sldId id="269" r:id="rId6"/>
    <p:sldId id="270" r:id="rId7"/>
    <p:sldId id="271" r:id="rId8"/>
    <p:sldId id="272" r:id="rId9"/>
    <p:sldId id="278" r:id="rId10"/>
    <p:sldId id="266" r:id="rId11"/>
    <p:sldId id="267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1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1856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2481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012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983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195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7737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789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130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694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59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0841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1AB7C-B14B-44EE-B256-DA9B25EA6EA0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4E44E-45DA-4A32-A221-95AEA38236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7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Energy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9320" y="1947545"/>
            <a:ext cx="10515600" cy="4351338"/>
          </a:xfrm>
        </p:spPr>
        <p:txBody>
          <a:bodyPr/>
          <a:lstStyle/>
          <a:p>
            <a:pPr marL="742950" indent="-742950">
              <a:buAutoNum type="arabicPeriod"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Work, energy and power</a:t>
            </a:r>
          </a:p>
          <a:p>
            <a:pPr marL="742950" indent="-742950">
              <a:buAutoNum type="arabicPeriod"/>
            </a:pPr>
            <a:endParaRPr lang="en-US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Kinetic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potential 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</a:p>
          <a:p>
            <a:pPr marL="742950" indent="-742950">
              <a:buAutoNum type="arabicPeriod"/>
            </a:pPr>
            <a:endParaRPr lang="en-US" sz="3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AutoNum type="arabicPeriod"/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conservation of energy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4049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80838" y="520734"/>
            <a:ext cx="49427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Work, energy and power</a:t>
            </a:r>
            <a:endParaRPr lang="ru-RU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47" y="1508845"/>
            <a:ext cx="3656733" cy="41101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56909" y="1508845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physicist’s definition of work is based on these observations. Consider a body that undergoes a displacement of magnitude s along a straight line. (For now, we’ll assume that any body we discuss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treated as a particle so that we can ignore any rotation or changes in shape of the body.) While the body moves, a constant force acts on it in the same direction as the displacement (Fig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define the work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done by this constant force under these circumstances as the product of the force magnitude F and the displacement magnitude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s: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211" y="5124514"/>
            <a:ext cx="7207698" cy="49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41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9582"/>
            <a:ext cx="12192000" cy="19928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796" y="3492211"/>
            <a:ext cx="6628407" cy="511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585" y="4683701"/>
            <a:ext cx="6334052" cy="664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52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2601"/>
            <a:ext cx="11959841" cy="5331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620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097" y="1457794"/>
            <a:ext cx="10515600" cy="34433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5152663"/>
            <a:ext cx="1141095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819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71331"/>
            <a:ext cx="10515600" cy="1325563"/>
          </a:xfrm>
        </p:spPr>
        <p:txBody>
          <a:bodyPr>
            <a:normAutofit/>
          </a:bodyPr>
          <a:lstStyle/>
          <a:p>
            <a:pPr marL="742950" lvl="0" indent="-742950">
              <a:spcBef>
                <a:spcPts val="1000"/>
              </a:spcBef>
            </a:pPr>
            <a:r>
              <a:rPr lang="en-US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Kinetic </a:t>
            </a: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potential energy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71457"/>
            <a:ext cx="10515600" cy="271999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05364" y="1704506"/>
            <a:ext cx="3365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Kinetic energy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5355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874" y="372781"/>
            <a:ext cx="10169009" cy="36457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98" y="4170563"/>
            <a:ext cx="11677650" cy="210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001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673884"/>
            <a:ext cx="10515600" cy="1325563"/>
          </a:xfrm>
        </p:spPr>
        <p:txBody>
          <a:bodyPr/>
          <a:lstStyle/>
          <a:p>
            <a:r>
              <a:rPr lang="en-US" sz="3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energy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08" y="1639229"/>
            <a:ext cx="9205047" cy="442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549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71" y="740785"/>
            <a:ext cx="9759229" cy="48720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666" y="4661800"/>
            <a:ext cx="3840813" cy="951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4745" y="5720246"/>
            <a:ext cx="4761389" cy="4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027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Law of conservation of energy</a:t>
            </a:r>
            <a:endParaRPr lang="ru-RU" b="1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8282" y="1988801"/>
            <a:ext cx="11256820" cy="372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281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181" y="2943844"/>
            <a:ext cx="11083637" cy="29129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166" y="1665922"/>
            <a:ext cx="4915916" cy="90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1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028" y="2624278"/>
            <a:ext cx="10515600" cy="435133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</p:txBody>
      </p:sp>
    </p:spTree>
    <p:extLst>
      <p:ext uri="{BB962C8B-B14F-4D97-AF65-F5344CB8AC3E}">
        <p14:creationId xmlns:p14="http://schemas.microsoft.com/office/powerpoint/2010/main" xmlns="" val="16583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</TotalTime>
  <Words>155</Words>
  <Application>Microsoft Office PowerPoint</Application>
  <PresentationFormat>Произвольный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         Work and Energy </vt:lpstr>
      <vt:lpstr>Слайд 2</vt:lpstr>
      <vt:lpstr>Слайд 3</vt:lpstr>
      <vt:lpstr>Слайд 4</vt:lpstr>
      <vt:lpstr>Power</vt:lpstr>
      <vt:lpstr>2. Kinetic and potential energy</vt:lpstr>
      <vt:lpstr>Слайд 7</vt:lpstr>
      <vt:lpstr>Potential energy</vt:lpstr>
      <vt:lpstr>Слайд 9</vt:lpstr>
      <vt:lpstr>3. Law of conservation of energy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2.</dc:title>
  <dc:creator>Пользователь Windows</dc:creator>
  <cp:lastModifiedBy>User</cp:lastModifiedBy>
  <cp:revision>27</cp:revision>
  <dcterms:created xsi:type="dcterms:W3CDTF">2017-09-24T04:58:27Z</dcterms:created>
  <dcterms:modified xsi:type="dcterms:W3CDTF">2022-11-11T04:54:26Z</dcterms:modified>
</cp:coreProperties>
</file>