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59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29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30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62981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93745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18182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62053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26967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34714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52348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63225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9044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4551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16105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14407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Heat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the First Law of Thermodynamics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458410"/>
            <a:ext cx="10898530" cy="5081286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Heat Capacity and Specific Heat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Change of Phase and Latent Heat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The First Law of Thermodynamics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 startAt="4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Internal Energy of an Ideal Gas</a:t>
            </a:r>
          </a:p>
          <a:p>
            <a:pPr marL="514350" indent="-514350">
              <a:buAutoNum type="arabicPeriod" startAt="4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 and the PV Diagram for a Gas</a:t>
            </a:r>
          </a:p>
          <a:p>
            <a:pPr marL="514350" indent="-514350">
              <a:buAutoNum type="arabicPeriod" startAt="4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Heat Capacities of Gases </a:t>
            </a:r>
          </a:p>
          <a:p>
            <a:pPr marL="514350" indent="-514350">
              <a:buAutoNum type="arabicPeriod" startAt="4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Quasi-static Adiabatic Expansion of a Gas </a:t>
            </a:r>
          </a:p>
          <a:p>
            <a:pPr marL="514350" indent="-514350">
              <a:buAutoNum type="arabicPeriod"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6601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14350" lvl="0" indent="-514350">
              <a:spcBef>
                <a:spcPts val="1000"/>
              </a:spcBef>
            </a:pPr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Heat 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Capacity and Specific Heat</a:t>
            </a:r>
            <a: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4932" y="1247887"/>
            <a:ext cx="9374410" cy="8856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932" y="2360029"/>
            <a:ext cx="8679929" cy="3392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15944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3419" y="691647"/>
            <a:ext cx="8736474" cy="232835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2470" y="3602259"/>
            <a:ext cx="9078373" cy="1895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73798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3284" y="569026"/>
            <a:ext cx="4178716" cy="542665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074" y="1017468"/>
            <a:ext cx="7247561" cy="431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05449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790" y="1077049"/>
            <a:ext cx="9722734" cy="557344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09321" y="300815"/>
            <a:ext cx="44442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699851" y="350059"/>
            <a:ext cx="707984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Change 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Phase and Latent Heat</a:t>
            </a:r>
            <a:endParaRPr lang="ru-RU" sz="3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5786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2739" y="731073"/>
            <a:ext cx="5135914" cy="45354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9043" y="80360"/>
            <a:ext cx="4745620" cy="677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482738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376" y="995664"/>
            <a:ext cx="6613547" cy="443095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73890" y="474436"/>
            <a:ext cx="64263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3. The 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First Law of Thermodynamics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8886" y="1631187"/>
            <a:ext cx="3830727" cy="207066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2622" y="3971743"/>
            <a:ext cx="2523256" cy="68127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5566" y="5426615"/>
            <a:ext cx="8974048" cy="1298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63527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120" y="284120"/>
            <a:ext cx="8811348" cy="41187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8813" y="4629692"/>
            <a:ext cx="7619156" cy="16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09502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14350" lvl="0" indent="-514350">
              <a:spcBef>
                <a:spcPts val="1000"/>
              </a:spcBef>
            </a:pPr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The 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Internal Energy of an Ideal Gas</a:t>
            </a:r>
            <a:b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9693" y="1188785"/>
            <a:ext cx="8699339" cy="15120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4335" y="2876248"/>
            <a:ext cx="7796515" cy="3561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06942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5028" y="589975"/>
            <a:ext cx="6802056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Work 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the PV Diagram for a Gas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028" y="1323553"/>
            <a:ext cx="9006129" cy="479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984602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870" y="1504709"/>
            <a:ext cx="8036507" cy="3177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738684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022" y="712246"/>
            <a:ext cx="9965056" cy="4704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300443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7063" y="335666"/>
            <a:ext cx="7270038" cy="23862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7063" y="2866000"/>
            <a:ext cx="7252864" cy="3626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215938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297" y="383893"/>
            <a:ext cx="8634896" cy="569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524261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618830" y="464334"/>
            <a:ext cx="4817344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Heat 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Capacities of Gases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830" y="999865"/>
            <a:ext cx="8644427" cy="32364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830" y="4496839"/>
            <a:ext cx="4025065" cy="78340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9713" y="4496839"/>
            <a:ext cx="1744547" cy="775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376791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7042" y="416869"/>
            <a:ext cx="8086243" cy="370144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7041" y="4118318"/>
            <a:ext cx="8086243" cy="234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790346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157" y="799275"/>
            <a:ext cx="8692587" cy="5003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238316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5186" y="2553122"/>
            <a:ext cx="7981204" cy="374350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8004" y="497711"/>
            <a:ext cx="5326163" cy="1655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810754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7544" y="520527"/>
            <a:ext cx="8769751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The 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Quasi-static Adiabatic Expansion of a Gas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660" y="1220223"/>
            <a:ext cx="7461814" cy="304247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1082" y="4428233"/>
            <a:ext cx="4845934" cy="177456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3732" y="1056058"/>
            <a:ext cx="3127125" cy="5627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633287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3089" y="402641"/>
            <a:ext cx="7605409" cy="61593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3155" y="1206841"/>
            <a:ext cx="3879691" cy="97470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3089" y="2285714"/>
            <a:ext cx="6877534" cy="4247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146882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2624" y="223175"/>
            <a:ext cx="7444193" cy="17908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2623" y="2166272"/>
            <a:ext cx="7444193" cy="4407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014128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3360" y="1078073"/>
            <a:ext cx="8069846" cy="3998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406812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361235"/>
            <a:ext cx="10515600" cy="3815728"/>
          </a:xfrm>
        </p:spPr>
        <p:txBody>
          <a:bodyPr/>
          <a:lstStyle/>
          <a:p>
            <a:pPr marL="0" lvl="0" indent="0" algn="ctr" defTabSz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pl-PL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Thank you for attention!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413974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</TotalTime>
  <Words>114</Words>
  <Application>Microsoft Office PowerPoint</Application>
  <PresentationFormat>Произвольный</PresentationFormat>
  <Paragraphs>18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Heat and the First Law of Thermodynamics</vt:lpstr>
      <vt:lpstr>1. Heat Capacity and Specific Heat </vt:lpstr>
      <vt:lpstr>Слайд 3</vt:lpstr>
      <vt:lpstr>Слайд 4</vt:lpstr>
      <vt:lpstr>Слайд 5</vt:lpstr>
      <vt:lpstr>Слайд 6</vt:lpstr>
      <vt:lpstr>Слайд 7</vt:lpstr>
      <vt:lpstr>Слайд 8</vt:lpstr>
      <vt:lpstr>4. The Internal Energy of an Ideal Gas 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User</cp:lastModifiedBy>
  <cp:revision>42</cp:revision>
  <dcterms:created xsi:type="dcterms:W3CDTF">2017-10-01T17:01:38Z</dcterms:created>
  <dcterms:modified xsi:type="dcterms:W3CDTF">2022-11-11T04:56:21Z</dcterms:modified>
</cp:coreProperties>
</file>