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6" r:id="rId3"/>
    <p:sldId id="267" r:id="rId4"/>
    <p:sldId id="268" r:id="rId5"/>
    <p:sldId id="269" r:id="rId6"/>
    <p:sldId id="279" r:id="rId7"/>
    <p:sldId id="270" r:id="rId8"/>
    <p:sldId id="271" r:id="rId9"/>
    <p:sldId id="272" r:id="rId10"/>
    <p:sldId id="278" r:id="rId11"/>
    <p:sldId id="273" r:id="rId12"/>
    <p:sldId id="274" r:id="rId13"/>
    <p:sldId id="275" r:id="rId14"/>
    <p:sldId id="276" r:id="rId15"/>
    <p:sldId id="277" r:id="rId16"/>
    <p:sldId id="265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330" y="-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2981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937459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18182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62053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26967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347141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2348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632257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9044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4551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16105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CA863C-E5AD-4071-AAA1-9A9A455B8963}" type="datetimeFigureOut">
              <a:rPr lang="ru-RU" smtClean="0"/>
              <a:pPr/>
              <a:t>11.11.2022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C81576-D0A3-47CB-8A82-600D07D61D9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407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emf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Static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Fluids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458410"/>
            <a:ext cx="10898530" cy="5081286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Density, Pressure in a Fluid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Fluid Flow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Work-Mechanical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Energy in Fluids: Bernoulli’s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Equation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Fluid Viscosity and Resistance</a:t>
            </a: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en-US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6601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2842" y="1004237"/>
            <a:ext cx="7851976" cy="20623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9698" y="3383484"/>
            <a:ext cx="5324354" cy="7048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84311" y="3535190"/>
            <a:ext cx="2436307" cy="40143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5844" y="4512820"/>
            <a:ext cx="7948974" cy="142499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9660" y="5937814"/>
            <a:ext cx="4641449" cy="793666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1729698" y="176673"/>
            <a:ext cx="5226687" cy="5355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14350" lvl="0" indent="-51435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AutoNum type="arabicPeriod"/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Density, Pressure in a Fluid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147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956" y="1511339"/>
            <a:ext cx="3953952" cy="7159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956" y="479056"/>
            <a:ext cx="6831049" cy="8681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4567" y="-162045"/>
            <a:ext cx="3887717" cy="42942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6713" y="4132163"/>
            <a:ext cx="3581400" cy="26765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8956" y="2591825"/>
            <a:ext cx="6530107" cy="391303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01344" y="1511339"/>
            <a:ext cx="2865942" cy="774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38852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61461" y="416236"/>
            <a:ext cx="9132593" cy="12157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461" y="2034853"/>
            <a:ext cx="5467602" cy="100647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7489" y="2280131"/>
            <a:ext cx="3246565" cy="4746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61461" y="3381171"/>
            <a:ext cx="9132593" cy="13492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1461" y="5070309"/>
            <a:ext cx="3462236" cy="674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39253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903089" cy="43418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7564" y="237937"/>
            <a:ext cx="4499960" cy="38659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18298" y="4698538"/>
            <a:ext cx="8535151" cy="151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22021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498" y="775574"/>
            <a:ext cx="7472049" cy="495902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2364" y="775574"/>
            <a:ext cx="3107200" cy="530685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0662" y="5973422"/>
            <a:ext cx="3373530" cy="6611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19560" y="6173514"/>
            <a:ext cx="2434212" cy="33057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213777" y="71389"/>
            <a:ext cx="430578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2.Continuity equation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425771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86763" y="508953"/>
            <a:ext cx="1054067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Work-Mechanical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Energy in Fluids: Bernoulli’s Equation</a:t>
            </a:r>
            <a:endParaRPr lang="ru-RU" sz="3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815" y="1207686"/>
            <a:ext cx="5545962" cy="54235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9938" y="1596864"/>
            <a:ext cx="5872223" cy="232259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9777" y="4082659"/>
            <a:ext cx="5468514" cy="15530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175" y="5798919"/>
            <a:ext cx="4666887" cy="696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2745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49492" y="256935"/>
            <a:ext cx="5593856" cy="7152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57" y="256935"/>
            <a:ext cx="4197933" cy="45051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457" y="972215"/>
            <a:ext cx="7890257" cy="4950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29296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22" y="212197"/>
            <a:ext cx="4897960" cy="16990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222" y="2102329"/>
            <a:ext cx="3289197" cy="53628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966" y="534124"/>
            <a:ext cx="5034999" cy="80854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6171" y="3893805"/>
            <a:ext cx="4720856" cy="191542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2935" y="1687156"/>
            <a:ext cx="1219691" cy="5467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199" y="2829721"/>
            <a:ext cx="3346400" cy="87297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28932" y="3079939"/>
            <a:ext cx="5914663" cy="3639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06782" y="3857575"/>
            <a:ext cx="3627121" cy="174801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72164" y="5898173"/>
            <a:ext cx="7689604" cy="88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8736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6498" y="354156"/>
            <a:ext cx="9533876" cy="36597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2811" y="4114799"/>
            <a:ext cx="5435243" cy="2743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444416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146175" cy="1081710"/>
          </a:xfrm>
        </p:spPr>
        <p:txBody>
          <a:bodyPr>
            <a:normAutofit fontScale="90000"/>
          </a:bodyPr>
          <a:lstStyle/>
          <a:p>
            <a:pPr lvl="0">
              <a:spcBef>
                <a:spcPts val="1000"/>
              </a:spcBef>
            </a:pP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3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Fluid </a:t>
            </a:r>
            <a: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Viscosity and Resistance</a:t>
            </a:r>
            <a:br>
              <a:rPr lang="en-US" sz="3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370" y="1084281"/>
            <a:ext cx="10562865" cy="4871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8267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067" y="539609"/>
            <a:ext cx="7651107" cy="297142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67" y="4109013"/>
            <a:ext cx="8982196" cy="2071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559977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458" y="636608"/>
            <a:ext cx="9051404" cy="386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7582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446" y="707501"/>
            <a:ext cx="7892730" cy="483677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2615" y="973719"/>
            <a:ext cx="3574788" cy="4304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047086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647" y="534390"/>
            <a:ext cx="10409756" cy="561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67452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1235"/>
            <a:ext cx="10515600" cy="3815728"/>
          </a:xfrm>
        </p:spPr>
        <p:txBody>
          <a:bodyPr/>
          <a:lstStyle/>
          <a:p>
            <a:pPr marL="0" lvl="0" indent="0" algn="ctr" defTabSz="457200">
              <a:lnSpc>
                <a:spcPct val="100000"/>
              </a:lnSpc>
              <a:spcBef>
                <a:spcPts val="0"/>
              </a:spcBef>
              <a:buNone/>
            </a:pPr>
            <a:r>
              <a:rPr lang="pl-PL" sz="3600" b="1" dirty="0">
                <a:solidFill>
                  <a:prstClr val="black">
                    <a:lumMod val="95000"/>
                    <a:lumOff val="5000"/>
                  </a:prstClr>
                </a:solidFill>
                <a:latin typeface="Times New Roman" pitchFamily="18" charset="0"/>
                <a:cs typeface="Times New Roman" pitchFamily="18" charset="0"/>
              </a:rPr>
              <a:t>Thank you for attention!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496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53</Words>
  <Application>Microsoft Office PowerPoint</Application>
  <PresentationFormat>Произвольный</PresentationFormat>
  <Paragraphs>14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Static Fluids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4. Fluid Viscosity and Resistance </vt:lpstr>
      <vt:lpstr>Слайд 12</vt:lpstr>
      <vt:lpstr>Слайд 13</vt:lpstr>
      <vt:lpstr>Слайд 14</vt:lpstr>
      <vt:lpstr>Слайд 15</vt:lpstr>
      <vt:lpstr>Слайд 16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</cp:lastModifiedBy>
  <cp:revision>28</cp:revision>
  <dcterms:created xsi:type="dcterms:W3CDTF">2017-10-01T17:01:38Z</dcterms:created>
  <dcterms:modified xsi:type="dcterms:W3CDTF">2022-11-11T04:55:13Z</dcterms:modified>
</cp:coreProperties>
</file>