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59" r:id="rId2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6029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-330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A863C-E5AD-4071-AAA1-9A9A455B8963}" type="datetimeFigureOut">
              <a:rPr lang="ru-RU" smtClean="0"/>
              <a:pPr/>
              <a:t>11.11.2022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81576-D0A3-47CB-8A82-600D07D61D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629817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A863C-E5AD-4071-AAA1-9A9A455B8963}" type="datetimeFigureOut">
              <a:rPr lang="ru-RU" smtClean="0"/>
              <a:pPr/>
              <a:t>11.11.2022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81576-D0A3-47CB-8A82-600D07D61D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937459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A863C-E5AD-4071-AAA1-9A9A455B8963}" type="datetimeFigureOut">
              <a:rPr lang="ru-RU" smtClean="0"/>
              <a:pPr/>
              <a:t>11.11.2022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81576-D0A3-47CB-8A82-600D07D61D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181827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A863C-E5AD-4071-AAA1-9A9A455B8963}" type="datetimeFigureOut">
              <a:rPr lang="ru-RU" smtClean="0"/>
              <a:pPr/>
              <a:t>11.11.2022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81576-D0A3-47CB-8A82-600D07D61D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62053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A863C-E5AD-4071-AAA1-9A9A455B8963}" type="datetimeFigureOut">
              <a:rPr lang="ru-RU" smtClean="0"/>
              <a:pPr/>
              <a:t>11.11.2022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81576-D0A3-47CB-8A82-600D07D61D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269672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A863C-E5AD-4071-AAA1-9A9A455B8963}" type="datetimeFigureOut">
              <a:rPr lang="ru-RU" smtClean="0"/>
              <a:pPr/>
              <a:t>11.11.2022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81576-D0A3-47CB-8A82-600D07D61D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347141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A863C-E5AD-4071-AAA1-9A9A455B8963}" type="datetimeFigureOut">
              <a:rPr lang="ru-RU" smtClean="0"/>
              <a:pPr/>
              <a:t>11.11.2022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81576-D0A3-47CB-8A82-600D07D61D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52348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A863C-E5AD-4071-AAA1-9A9A455B8963}" type="datetimeFigureOut">
              <a:rPr lang="ru-RU" smtClean="0"/>
              <a:pPr/>
              <a:t>11.11.2022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81576-D0A3-47CB-8A82-600D07D61D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632257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A863C-E5AD-4071-AAA1-9A9A455B8963}" type="datetimeFigureOut">
              <a:rPr lang="ru-RU" smtClean="0"/>
              <a:pPr/>
              <a:t>11.11.2022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81576-D0A3-47CB-8A82-600D07D61D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79044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A863C-E5AD-4071-AAA1-9A9A455B8963}" type="datetimeFigureOut">
              <a:rPr lang="ru-RU" smtClean="0"/>
              <a:pPr/>
              <a:t>11.11.2022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81576-D0A3-47CB-8A82-600D07D61D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4551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A863C-E5AD-4071-AAA1-9A9A455B8963}" type="datetimeFigureOut">
              <a:rPr lang="ru-RU" smtClean="0"/>
              <a:pPr/>
              <a:t>11.11.2022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81576-D0A3-47CB-8A82-600D07D61D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161052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CA863C-E5AD-4071-AAA1-9A9A455B8963}" type="datetimeFigureOut">
              <a:rPr lang="ru-RU" smtClean="0"/>
              <a:pPr/>
              <a:t>11.11.2022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C81576-D0A3-47CB-8A82-600D07D61D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14407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Electric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Field: Discrete Charge Distributions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199" y="1458410"/>
            <a:ext cx="10898530" cy="5081286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Electric Charge</a:t>
            </a: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Coulomb’s Law</a:t>
            </a:r>
          </a:p>
          <a:p>
            <a:pPr marL="0" indent="0">
              <a:buNone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Electric </a:t>
            </a:r>
            <a:r>
              <a:rPr lang="en-US" sz="3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Field. Electric Field Lines</a:t>
            </a:r>
          </a:p>
          <a:p>
            <a:pPr marL="0" indent="0">
              <a:buNone/>
            </a:pPr>
            <a:r>
              <a:rPr lang="en-US" sz="3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Motion of Point Charge in </a:t>
            </a: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Electric </a:t>
            </a:r>
            <a:r>
              <a:rPr lang="en-US" sz="3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Fields</a:t>
            </a:r>
          </a:p>
          <a:p>
            <a:pPr marL="0" lvl="0" indent="0">
              <a:buNone/>
            </a:pPr>
            <a:r>
              <a:rPr lang="en-US" sz="3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Calculating E from </a:t>
            </a: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Coulomb’s </a:t>
            </a:r>
            <a:r>
              <a:rPr lang="en-US" sz="3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Law</a:t>
            </a:r>
          </a:p>
          <a:p>
            <a:pPr marL="0" lvl="0" indent="0">
              <a:buNone/>
            </a:pPr>
            <a:r>
              <a:rPr lang="en-US" sz="3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Gauss’s Law</a:t>
            </a:r>
          </a:p>
          <a:p>
            <a:pPr marL="0" lvl="0" indent="0">
              <a:buNone/>
            </a:pPr>
            <a:endParaRPr lang="en-US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866010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74716" y="648056"/>
            <a:ext cx="315240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Electric Charge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5083" y="1371720"/>
            <a:ext cx="8631579" cy="4740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97664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890" y="0"/>
            <a:ext cx="3136737" cy="402407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9176" y="413609"/>
            <a:ext cx="8428383" cy="166560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0453" y="2532351"/>
            <a:ext cx="6967106" cy="342510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106" y="4048070"/>
            <a:ext cx="4717432" cy="2809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88778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02243" y="180528"/>
            <a:ext cx="3228576" cy="5355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Coulomb’s Law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506" y="716059"/>
            <a:ext cx="7868625" cy="611202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70868" y="180528"/>
            <a:ext cx="2458193" cy="511817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85860" y="5727679"/>
            <a:ext cx="3319522" cy="578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72649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1169" y="317881"/>
            <a:ext cx="6953556" cy="186973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7893" y="2664952"/>
            <a:ext cx="6953556" cy="107386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1169" y="4216151"/>
            <a:ext cx="8947004" cy="1501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2578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35429" y="386441"/>
            <a:ext cx="7639792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The Electric Field. Electric Field Lines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3363" y="921972"/>
            <a:ext cx="2565070" cy="457811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8565" y="1361359"/>
            <a:ext cx="7544789" cy="4208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37712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0721" y="366349"/>
            <a:ext cx="7943911" cy="286711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9891" y="3490431"/>
            <a:ext cx="5823400" cy="73432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7310" y="3617754"/>
            <a:ext cx="3994683" cy="45653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19694" y="348733"/>
            <a:ext cx="2963962" cy="307687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56629" y="4481729"/>
            <a:ext cx="5829481" cy="2146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23636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5403" y="441826"/>
            <a:ext cx="7152069" cy="212584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0762" y="2866059"/>
            <a:ext cx="3730675" cy="84187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6996" y="3008994"/>
            <a:ext cx="5026303" cy="55600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1220" y="4006324"/>
            <a:ext cx="8342703" cy="118363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5403" y="5488344"/>
            <a:ext cx="3452342" cy="100511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67756" y="5720206"/>
            <a:ext cx="6361304" cy="541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49137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0698" y="138895"/>
            <a:ext cx="2260922" cy="472281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1802" y="4861710"/>
            <a:ext cx="2731302" cy="187475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7852" y="312375"/>
            <a:ext cx="7701505" cy="218792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00367" y="2704961"/>
            <a:ext cx="7122771" cy="3727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38603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552" y="0"/>
            <a:ext cx="7070383" cy="665912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19209" y="4405793"/>
            <a:ext cx="3356416" cy="1997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85496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5222" y="712739"/>
            <a:ext cx="2051300" cy="41388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808" y="441224"/>
            <a:ext cx="8197981" cy="235858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404" y="5036735"/>
            <a:ext cx="2720389" cy="99367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263496"/>
            <a:ext cx="3245132" cy="317608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3192" y="3750197"/>
            <a:ext cx="5726334" cy="2395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9971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4377" y="1338940"/>
            <a:ext cx="8762999" cy="419489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767785" y="571915"/>
            <a:ext cx="8642431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Motion of Point Charge in Electric Fields</a:t>
            </a:r>
          </a:p>
        </p:txBody>
      </p:sp>
    </p:spTree>
    <p:extLst>
      <p:ext uri="{BB962C8B-B14F-4D97-AF65-F5344CB8AC3E}">
        <p14:creationId xmlns:p14="http://schemas.microsoft.com/office/powerpoint/2010/main" xmlns="" val="724321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41406" y="520527"/>
            <a:ext cx="8978097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Calculating E from Coulomb’s Law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862" y="1007693"/>
            <a:ext cx="7720314" cy="362639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0411" y="4529920"/>
            <a:ext cx="5937812" cy="2224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98697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4607" y="256933"/>
            <a:ext cx="6801453" cy="341669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3807" y="3855906"/>
            <a:ext cx="7356314" cy="2737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14450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7393" y="346034"/>
            <a:ext cx="2754401" cy="345046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608" y="346034"/>
            <a:ext cx="7397911" cy="301200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0743" y="3796496"/>
            <a:ext cx="3730124" cy="94948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6997" y="4072570"/>
            <a:ext cx="7205044" cy="39733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6017" y="5291314"/>
            <a:ext cx="9286579" cy="871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57453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16965" y="117094"/>
            <a:ext cx="2705997" cy="5355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ru-RU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3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Gauss’s </a:t>
            </a: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Law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4286" y="547234"/>
            <a:ext cx="9346550" cy="6310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61960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4242" y="335545"/>
            <a:ext cx="2592248" cy="391429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643" y="335545"/>
            <a:ext cx="6958073" cy="395947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5158" y="4549153"/>
            <a:ext cx="4829431" cy="76362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98832" y="4613147"/>
            <a:ext cx="4477658" cy="699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77319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3881" y="721296"/>
            <a:ext cx="9549942" cy="4538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90727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393178"/>
            <a:ext cx="9797970" cy="377092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8485" y="4382583"/>
            <a:ext cx="7028908" cy="1804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69773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3936" y="1260434"/>
            <a:ext cx="8982256" cy="3954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51057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8571" y="278636"/>
            <a:ext cx="8594082" cy="6411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90793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071" y="143959"/>
            <a:ext cx="6174372" cy="605896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0177" y="250180"/>
            <a:ext cx="3696243" cy="485792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0572" y="5270146"/>
            <a:ext cx="5615451" cy="1280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61341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19910" y="989033"/>
            <a:ext cx="2852436" cy="434499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8021" y="1956121"/>
            <a:ext cx="7303626" cy="2868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58539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7406" y="518430"/>
            <a:ext cx="7032650" cy="5199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2461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7735" y="212141"/>
            <a:ext cx="8466881" cy="6224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19711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361235"/>
            <a:ext cx="10515600" cy="3815728"/>
          </a:xfrm>
        </p:spPr>
        <p:txBody>
          <a:bodyPr/>
          <a:lstStyle/>
          <a:p>
            <a:pPr marL="0" lvl="0" indent="0" algn="ctr" defTabSz="457200">
              <a:lnSpc>
                <a:spcPct val="100000"/>
              </a:lnSpc>
              <a:spcBef>
                <a:spcPts val="0"/>
              </a:spcBef>
              <a:buNone/>
            </a:pPr>
            <a:r>
              <a:rPr lang="pl-PL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itchFamily="18" charset="0"/>
                <a:cs typeface="Times New Roman" pitchFamily="18" charset="0"/>
              </a:rPr>
              <a:t>Thank you for attention!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441397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563</TotalTime>
  <Words>84</Words>
  <Application>Microsoft Office PowerPoint</Application>
  <PresentationFormat>Произвольный</PresentationFormat>
  <Paragraphs>14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Тема Office</vt:lpstr>
      <vt:lpstr>The Electric Field: Discrete Charge Distributions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User</cp:lastModifiedBy>
  <cp:revision>61</cp:revision>
  <dcterms:created xsi:type="dcterms:W3CDTF">2017-10-01T17:01:38Z</dcterms:created>
  <dcterms:modified xsi:type="dcterms:W3CDTF">2022-11-11T05:50:11Z</dcterms:modified>
</cp:coreProperties>
</file>