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5" r:id="rId17"/>
    <p:sldId id="259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544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300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62981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93745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18182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62053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26967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34714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52348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63225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79044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4551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16105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14407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3600" b="1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Magnetic Field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1458410"/>
            <a:ext cx="10898530" cy="5081286"/>
          </a:xfrm>
        </p:spPr>
        <p:txBody>
          <a:bodyPr/>
          <a:lstStyle/>
          <a:p>
            <a:pPr marL="742950" lvl="0" indent="-742950"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Force Exerted by a Magnetic Field</a:t>
            </a:r>
          </a:p>
          <a:p>
            <a:pPr marL="742950" lvl="0" indent="-742950">
              <a:buAutoNum type="arabicPeriod"/>
            </a:pP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indent="-742950">
              <a:buFont typeface="Arial" panose="020B0604020202020204" pitchFamily="34" charset="0"/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Motion of a Point Charge in a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Magnetic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Field</a:t>
            </a:r>
          </a:p>
          <a:p>
            <a:pPr marL="742950" indent="-742950">
              <a:buFont typeface="Arial" panose="020B0604020202020204" pitchFamily="34" charset="0"/>
              <a:buAutoNum type="arabicPeriod"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0" indent="-742950">
              <a:buAutoNum type="arabicPeriod"/>
            </a:pP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Torgues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on Current Loops and Magnets</a:t>
            </a:r>
          </a:p>
          <a:p>
            <a:pPr marL="742950" lvl="0" indent="-742950">
              <a:buAutoNum type="arabicPeriod"/>
            </a:pPr>
            <a:endParaRPr lang="en-US" b="1" dirty="0"/>
          </a:p>
          <a:p>
            <a:pPr marL="742950" lvl="0" indent="-742950"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Hall Effect</a:t>
            </a:r>
          </a:p>
        </p:txBody>
      </p:sp>
    </p:spTree>
    <p:extLst>
      <p:ext uri="{BB962C8B-B14F-4D97-AF65-F5344CB8AC3E}">
        <p14:creationId xmlns:p14="http://schemas.microsoft.com/office/powerpoint/2010/main" xmlns="" val="286601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639866" y="441786"/>
            <a:ext cx="8072170" cy="1106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AutoNum type="arabicPeriod"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Force Exerted by a Magnetic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Field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endParaRPr lang="en-US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9866" y="1265093"/>
            <a:ext cx="7656534" cy="5124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89824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696" y="1559502"/>
            <a:ext cx="7163560" cy="316489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2423" y="1185429"/>
            <a:ext cx="3845504" cy="4880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69974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42560"/>
            <a:ext cx="9240982" cy="333889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933" y="634709"/>
            <a:ext cx="6717721" cy="142075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0946" y="5275219"/>
            <a:ext cx="3990108" cy="138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60581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45" y="600939"/>
            <a:ext cx="11898298" cy="3998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94588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88" y="1993756"/>
            <a:ext cx="7524440" cy="329868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4762" y="178811"/>
            <a:ext cx="4338970" cy="32986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2628" y="3269673"/>
            <a:ext cx="3752729" cy="3258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08989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5119" y="387494"/>
            <a:ext cx="8911936" cy="5569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72481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725" y="1316182"/>
            <a:ext cx="11984275" cy="3637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96593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943" y="1027006"/>
            <a:ext cx="7215622" cy="536976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56224" y="441158"/>
            <a:ext cx="75055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Motion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a Point Charge in a Magnetic Field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2510" y="964378"/>
            <a:ext cx="3667124" cy="5314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5583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7652" y="195696"/>
            <a:ext cx="7700529" cy="6375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69776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4552" y="1204463"/>
            <a:ext cx="7690176" cy="559443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913497" y="681243"/>
            <a:ext cx="66725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Torgues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Current Loops and Magnets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xmlns="" val="1711857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692" y="591416"/>
            <a:ext cx="6278707" cy="566780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6099" y="268594"/>
            <a:ext cx="3476192" cy="33953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6099" y="3901134"/>
            <a:ext cx="3476192" cy="2358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01344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424" y="1024608"/>
            <a:ext cx="10377510" cy="4558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03581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950102" y="473425"/>
            <a:ext cx="41345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The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Hall Effect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31273" y="1498983"/>
            <a:ext cx="10474035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reality of the forces acting on the moving charges in a conductor in a magnetic field is strikingly demonstrated by the Hall effect, an effect analogous to the transverse deflection of an electron beam in a magnetic field in vacuum. (The effect was discovered by the American physicist Edwin Hall in 1879 while he was still a graduate student.) To describe this effect, let’s consider a conductor in the form of a flat strip, as shown in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98854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132" y="562172"/>
            <a:ext cx="4949105" cy="502167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3890" y="1072893"/>
            <a:ext cx="5010583" cy="451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73362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067" y="138546"/>
            <a:ext cx="8930078" cy="3488138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41159"/>
            <a:ext cx="10486244" cy="113564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6778" y="4991275"/>
            <a:ext cx="6594993" cy="1603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78109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361235"/>
            <a:ext cx="10515600" cy="3815728"/>
          </a:xfrm>
        </p:spPr>
        <p:txBody>
          <a:bodyPr/>
          <a:lstStyle/>
          <a:p>
            <a:pPr marL="0" lvl="0" indent="0" algn="ctr" defTabSz="457200">
              <a:lnSpc>
                <a:spcPct val="100000"/>
              </a:lnSpc>
              <a:spcBef>
                <a:spcPts val="0"/>
              </a:spcBef>
              <a:buNone/>
            </a:pPr>
            <a:r>
              <a:rPr lang="pl-PL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itchFamily="18" charset="0"/>
                <a:cs typeface="Times New Roman" pitchFamily="18" charset="0"/>
              </a:rPr>
              <a:t>Thank you for attention!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41397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699</TotalTime>
  <Words>150</Words>
  <Application>Microsoft Office PowerPoint</Application>
  <PresentationFormat>Произвольный</PresentationFormat>
  <Paragraphs>14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The Magnetic Field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User</cp:lastModifiedBy>
  <cp:revision>78</cp:revision>
  <dcterms:created xsi:type="dcterms:W3CDTF">2017-10-01T17:01:38Z</dcterms:created>
  <dcterms:modified xsi:type="dcterms:W3CDTF">2022-11-11T05:51:09Z</dcterms:modified>
</cp:coreProperties>
</file>