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4" r:id="rId2"/>
    <p:sldId id="285" r:id="rId3"/>
    <p:sldId id="263" r:id="rId4"/>
    <p:sldId id="278" r:id="rId5"/>
    <p:sldId id="279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86" r:id="rId14"/>
    <p:sldId id="28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73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96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39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17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710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50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066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806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337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2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42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9F330-0AE2-4714-9FD4-C2B411DFD80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5D9E5-5C47-4DAF-AC39-D4042308CC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82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136468"/>
            <a:ext cx="1849666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136473"/>
            <a:ext cx="619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954" y="1997365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819" y="4298059"/>
            <a:ext cx="4189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9720" y="6185140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3" y="3196828"/>
            <a:ext cx="286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Биологияға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42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0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Организм және орта.Бейімделу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Эволюцияның негізгі қозғаушы күштері.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Тіршілік үшін күрес. Оның классификациясы.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25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2"/>
            <a:ext cx="8643998" cy="298133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Эволюция,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алғанда, төменгі формалардан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жоғарыларына қарай өзгереді, жайдан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күрделіге қарай бағытталып, қарқынды сипатқа 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Картинки по запросу эволюц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500438"/>
            <a:ext cx="7215238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окумент 3"/>
          <p:cNvSpPr/>
          <p:nvPr/>
        </p:nvSpPr>
        <p:spPr>
          <a:xfrm>
            <a:off x="285720" y="571480"/>
            <a:ext cx="4214842" cy="5857892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Эволюция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түсініп анықтау үшін орыс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эволюционисі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А.Н.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Северцевтің еңбегі зор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Биологиялық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прогресс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биологиялық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регресс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жазады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32770" name="Picture 2" descr="Картинки по запрос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571480"/>
            <a:ext cx="3714776" cy="52864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14942" y="5929330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А.Н.Северцов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северцов зерттеулері"/>
          <p:cNvPicPr>
            <a:picLocks noChangeAspect="1" noChangeArrowheads="1"/>
          </p:cNvPicPr>
          <p:nvPr/>
        </p:nvPicPr>
        <p:blipFill>
          <a:blip r:embed="rId2" cstate="print"/>
          <a:srcRect l="3323" r="3633" b="6026"/>
          <a:stretch>
            <a:fillRect/>
          </a:stretch>
        </p:blipFill>
        <p:spPr bwMode="auto">
          <a:xfrm>
            <a:off x="539552" y="260648"/>
            <a:ext cx="8064896" cy="6310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3"/>
          <p:cNvSpPr/>
          <p:nvPr/>
        </p:nvSpPr>
        <p:spPr>
          <a:xfrm>
            <a:off x="395536" y="476672"/>
            <a:ext cx="8280920" cy="5688632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Биологиялық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прогресс –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қоршаған ортаға организмнің бейімділігін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систематикалық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дараларының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түрлердің туыстарда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туыстардың тұқымдастарда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тұқымдастардың отрядтарда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көбеюімен сипатталады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Осылайша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биологиялық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прогресс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эволюциялық гүлденуші организмдер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топтарына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тән болып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Биологиялық </a:t>
            </a:r>
            <a:r>
              <a:rPr lang="ru-RU" dirty="0" smtClean="0"/>
              <a:t>прогресс ароморфоз, идиоадаптация </a:t>
            </a:r>
            <a:r>
              <a:rPr lang="ru-RU" dirty="0" err="1" smtClean="0"/>
              <a:t>және </a:t>
            </a:r>
            <a:r>
              <a:rPr lang="ru-RU" dirty="0" smtClean="0"/>
              <a:t>дегенерация </a:t>
            </a:r>
            <a:r>
              <a:rPr lang="ru-RU" dirty="0" err="1" smtClean="0"/>
              <a:t>жолдарымен</a:t>
            </a:r>
            <a:r>
              <a:rPr lang="ru-RU" dirty="0" smtClean="0"/>
              <a:t> </a:t>
            </a:r>
            <a:r>
              <a:rPr lang="ru-RU" dirty="0" err="1" smtClean="0"/>
              <a:t>іске</a:t>
            </a:r>
            <a:r>
              <a:rPr lang="ru-RU" dirty="0" smtClean="0"/>
              <a:t> </a:t>
            </a:r>
            <a:r>
              <a:rPr lang="ru-RU" dirty="0" err="1" smtClean="0"/>
              <a:t>асуы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7772400" cy="4572000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Ароморфоз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грекше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airo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көтеремін 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morphosis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үлгі,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форма)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эволюциялық түзілістер организмдердің құрылысының күрделенуіне және интенсификациясына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олардың морфофизиологиялық ұйымдасу деңгейінің артуы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Ароморфоздар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организмге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жаңа мекен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орталарын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игеруге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мүмкіндік береді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Осылай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жұп өкпе қапшықтарының дамуы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жүрекшеде қақпақтардың түзілуі, жүзбеқанаттардың жүру аяқтарына айналуы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амфибиялар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ататектеріне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құрлықты игеру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мүмкіндігін берді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Ароморфоз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мысалдары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қатар қанаттар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олардың қосымша мүшелерінің болуын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айтсақ болады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Ароморфоздар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нәтижесінде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эволюция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темптері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әдетте арта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8064896" cy="4572000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Идиоадаптация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грекше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idios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эволюциялық түзілістер организмдердің белгілі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шарттарына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бейімделуін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қамтамасыз етеді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бірақ олардың ұйымдасуының барлық деңгейін қамтымайды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Идиоадаптация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әдетте организмдердің түрліше ортаның жаңа шарттарына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бейімделуінен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игеру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ароморфоздар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нәтижесінде қол жеткізуге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мүмкіндік болды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ұқсас систематикалық топтар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түрлер, туыстар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тұқымдастар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эволюциялық процестерде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идиоадаптация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496944" cy="514806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систематикалық топтардың эволюциясы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өте күрделі, олардың филогенезі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эволюцияның бір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жолынан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екіншісіне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өтуі жүреді.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Топтың филогенезінің үлкен бөлігін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идиоадаптация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кезеңдері қамтиды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Ароморфоздар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өте сирек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жүреді және салыстырмалы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қысқа уақыт болады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Олардың қалыптасуы қарапайым ататектерінің ұйымдасу деңгейлерімен қатынасы.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Ароморфоз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нәтижесінде пайда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болған ұйымдасу деңгейін жоғары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жаңа топтар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әдетте жаңа тіршілік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ортасына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көшеді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Ары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қарай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эволюция идиоадаптация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жалғасады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морфофизиологиялық ұйымдасу деңгейінің жалпы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көтерілмеу салдарынан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мекен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ортаның игерілуіне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76672"/>
            <a:ext cx="8158608" cy="4572000"/>
          </a:xfrm>
        </p:spPr>
        <p:txBody>
          <a:bodyPr>
            <a:noAutofit/>
          </a:bodyPr>
          <a:lstStyle/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Биологиялық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регресс те 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эволюцияның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бағыты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Биологиялық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регресс —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организмдердің таралу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аймағын азайтады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түрлер мекен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ортасына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жақсы бейімделе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алмағандықтан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азаяды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басқа түрлердің ығыстыру себебінен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өліп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жойылып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бітеді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Өткен геологиялық дәуірлерде артына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ұрпақ қалдырмай өте көп түрлердің жойылып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кеткенін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палеонтология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дәлелдеп берді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Биологиялық прогресте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түрлер дамып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көбейіп, 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жүзіне кең таралса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биологиялық регресте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бейімделе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алмаған кейбір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түрлер тіршілігін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бірте-бірте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жояды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биологиялық регрестердің себебі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сыртқы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жағдайының өзгеруіне организмдердің әсер 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қабілетінің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жойылуы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Биологиялық регреске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ұшырағандар: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Паразитті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көшкендер;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Қозғалмай бекініп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ететіндер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астында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 үңгірлерде тіршілік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жануарлардың жеке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мүшелерінің қарапайымдануы.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8892480" cy="45720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Жануарлардағы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регресс 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Паразитті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жануарларда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(жалпақ құрттарда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сезім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асқорыту мүшелері жойылып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жүйке жүйесінің құрылысы қарапайымданады.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Жойылған мүшелерінің орнына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өздеріне пайдалы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иесінің ішектеріне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жабысып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бекіну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үшін ауыз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айналасында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сорғыштар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жабысқыш өсінділер дамиды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Паразитті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шаянтектестердің аналығында (мұртаяқтылар-саккулина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буынаяқтыларға тән белгілердің барлығы жойылған.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ғана жұмыртқа түзу қызметін атқарады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Адамның асқазан жолдарындағы сиыр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таспа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құрты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18-20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тіршілігінде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11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млрд-қа жуық жұмыртқа салады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Жұмыртқаларының иесінің денесі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қорғайтындықтан өте қарқынды көбейіп, дамуына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мүмкіндік туады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Өсімдіктердегі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регресс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Өсімдіктердегі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регресс те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паразиттік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етумен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тығыз байланыста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паразит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өсімдік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 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арамсояу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(повилика)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Арамсояудың өспейтін жері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жоқ, жол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жағасында, бақшаларда,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т.б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жерлерде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өсетін жабайы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мәдени өсімдіктер паразитінің жіңішке қызғылт немесе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жіп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тәрізді сабақтары жасыл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өсімдіктерді шырмап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Бұл өсімдіктің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паразит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бірден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ажыратуға болады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Тамыры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жапырақтары болмайды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Тамырдың орнына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жабысқан өсімдіктің шырынын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сору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үшін мөлдір сорғыш сабаңының әр жерінен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емізікшелер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Оралған өсімдіктің сабағына емізікшелерін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қадап, өзіне қажетті қорегін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шырынын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сорады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Арамсояуды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жабысқан өсімдіктен ажырату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өте қиын, жасушасында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хлорофилл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дәндері болмайды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24744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1.Адаптация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(бейімделу)-табиғи сұрыптаудың салдары қандай?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2.Бейімделудің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классификациясы қандай?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3.Организмдік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бейімделушіліктер: морфологиялық (қорғаныш рең, сақтандырған рең апосематическая окраска) москировка туралы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4.Физиологиялық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, биохимиялық, этологиялық түрдің бейімділушілігі, мутацияға ұшрағыштығы қандай?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3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8884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331</Words>
  <Application>Microsoft Office PowerPoint</Application>
  <PresentationFormat>Экран (4:3)</PresentationFormat>
  <Paragraphs>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12</cp:revision>
  <dcterms:created xsi:type="dcterms:W3CDTF">2017-11-13T10:10:50Z</dcterms:created>
  <dcterms:modified xsi:type="dcterms:W3CDTF">2022-11-06T19:46:48Z</dcterms:modified>
</cp:coreProperties>
</file>