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83" r:id="rId2"/>
    <p:sldId id="292" r:id="rId3"/>
    <p:sldId id="258" r:id="rId4"/>
    <p:sldId id="259" r:id="rId5"/>
    <p:sldId id="260" r:id="rId6"/>
    <p:sldId id="291" r:id="rId7"/>
    <p:sldId id="285" r:id="rId8"/>
    <p:sldId id="284" r:id="rId9"/>
    <p:sldId id="286" r:id="rId10"/>
    <p:sldId id="287" r:id="rId11"/>
    <p:sldId id="288" r:id="rId12"/>
    <p:sldId id="289" r:id="rId13"/>
    <p:sldId id="294" r:id="rId14"/>
    <p:sldId id="293" r:id="rId15"/>
    <p:sldId id="29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>
      <p:cViewPr>
        <p:scale>
          <a:sx n="77" d="100"/>
          <a:sy n="77" d="100"/>
        </p:scale>
        <p:origin x="-1158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0CD0C-BFC8-4094-8445-B3FCE9B43D6C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62FF-F199-4B65-8D8E-F25F7C18E3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750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0CD0C-BFC8-4094-8445-B3FCE9B43D6C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62FF-F199-4B65-8D8E-F25F7C18E3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124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0CD0C-BFC8-4094-8445-B3FCE9B43D6C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62FF-F199-4B65-8D8E-F25F7C18E3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005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0CD0C-BFC8-4094-8445-B3FCE9B43D6C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62FF-F199-4B65-8D8E-F25F7C18E3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247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0CD0C-BFC8-4094-8445-B3FCE9B43D6C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62FF-F199-4B65-8D8E-F25F7C18E3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538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0CD0C-BFC8-4094-8445-B3FCE9B43D6C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62FF-F199-4B65-8D8E-F25F7C18E3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780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0CD0C-BFC8-4094-8445-B3FCE9B43D6C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62FF-F199-4B65-8D8E-F25F7C18E3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6628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0CD0C-BFC8-4094-8445-B3FCE9B43D6C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62FF-F199-4B65-8D8E-F25F7C18E3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6575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0CD0C-BFC8-4094-8445-B3FCE9B43D6C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62FF-F199-4B65-8D8E-F25F7C18E3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1916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0CD0C-BFC8-4094-8445-B3FCE9B43D6C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62FF-F199-4B65-8D8E-F25F7C18E3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369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70CD0C-BFC8-4094-8445-B3FCE9B43D6C}" type="datetimeFigureOut">
              <a:rPr lang="ru-RU" smtClean="0"/>
              <a:pPr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8C62FF-F199-4B65-8D8E-F25F7C18E39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9405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F8677-9B50-410C-9D1C-8015300694E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06.11.2022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5942F9-B700-40DD-8293-ED513889CCD9}" type="slidenum">
              <a:rPr lang="ru-RU" smtClean="0">
                <a:solidFill>
                  <a:srgbClr val="90C226"/>
                </a:solidFill>
              </a:rPr>
              <a:pPr/>
              <a:t>‹#›</a:t>
            </a:fld>
            <a:endParaRPr lang="ru-RU">
              <a:solidFill>
                <a:srgbClr val="90C2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003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36468"/>
            <a:ext cx="2030294" cy="18780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5840" y="136471"/>
            <a:ext cx="6195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М.Өтемісов атындағы Батыс Қазақстан университеті</a:t>
            </a:r>
          </a:p>
          <a:p>
            <a:pPr algn="ctr"/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Жаратылыстану-география факультеті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4954" y="1997364"/>
            <a:ext cx="216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және экология кафедрасы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0818" y="4298057"/>
            <a:ext cx="4189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Оқытушы: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окторы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endParaRPr lang="kk-KZ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Кожагалиева Р.Ж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79720" y="6185140"/>
            <a:ext cx="1782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Орал, 2022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59832" y="3196828"/>
            <a:ext cx="28623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Биологияға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кіріспе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041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548680"/>
            <a:ext cx="734481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ақырыбы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Кіріспе. Биология ғылымы.</a:t>
            </a: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1.Биология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ғылымы және оның салалары.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2.Биология ғылымының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зерттеу әдістері</a:t>
            </a:r>
            <a:r>
              <a:rPr lang="kk-KZ" sz="2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491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979712" y="188640"/>
            <a:ext cx="4824536" cy="864096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/>
              <a:t>Биология</a:t>
            </a:r>
            <a:endParaRPr lang="ru-RU" sz="36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1196752"/>
            <a:ext cx="8352928" cy="1296144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/>
              <a:t>Өмірдің</a:t>
            </a:r>
            <a:r>
              <a:rPr lang="ru-RU" sz="2800" dirty="0"/>
              <a:t> </a:t>
            </a:r>
            <a:r>
              <a:rPr lang="ru-RU" sz="2800" dirty="0" err="1"/>
              <a:t>барлық</a:t>
            </a:r>
            <a:r>
              <a:rPr lang="ru-RU" sz="2800" dirty="0"/>
              <a:t> </a:t>
            </a:r>
            <a:r>
              <a:rPr lang="ru-RU" sz="2800" dirty="0" err="1"/>
              <a:t>көріністері</a:t>
            </a:r>
            <a:r>
              <a:rPr lang="ru-RU" sz="2800" dirty="0"/>
              <a:t> </a:t>
            </a:r>
            <a:r>
              <a:rPr lang="ru-RU" sz="2800" dirty="0" err="1"/>
              <a:t>болып</a:t>
            </a:r>
            <a:r>
              <a:rPr lang="ru-RU" sz="2800" dirty="0"/>
              <a:t> </a:t>
            </a:r>
            <a:r>
              <a:rPr lang="ru-RU" sz="2800" dirty="0" err="1"/>
              <a:t>табылатын</a:t>
            </a:r>
            <a:r>
              <a:rPr lang="ru-RU" sz="2800" dirty="0"/>
              <a:t> </a:t>
            </a:r>
            <a:r>
              <a:rPr lang="ru-RU" sz="2800" dirty="0" err="1"/>
              <a:t>жабайы</a:t>
            </a:r>
            <a:r>
              <a:rPr lang="ru-RU" sz="2800" dirty="0"/>
              <a:t> </a:t>
            </a:r>
            <a:r>
              <a:rPr lang="ru-RU" sz="2800" dirty="0" err="1"/>
              <a:t>табиғат</a:t>
            </a:r>
            <a:r>
              <a:rPr lang="ru-RU" sz="2800" dirty="0"/>
              <a:t> </a:t>
            </a:r>
            <a:r>
              <a:rPr lang="ru-RU" sz="2800" dirty="0" err="1"/>
              <a:t>туралы</a:t>
            </a:r>
            <a:r>
              <a:rPr lang="ru-RU" sz="2800" dirty="0"/>
              <a:t> </a:t>
            </a:r>
            <a:r>
              <a:rPr lang="ru-RU" sz="2800" dirty="0" err="1"/>
              <a:t>ғылымдар</a:t>
            </a:r>
            <a:r>
              <a:rPr lang="ru-RU" sz="2800" dirty="0"/>
              <a:t> </a:t>
            </a:r>
            <a:r>
              <a:rPr lang="ru-RU" sz="2800" dirty="0" err="1"/>
              <a:t>кешені</a:t>
            </a:r>
            <a:r>
              <a:rPr lang="ru-RU" sz="2800" dirty="0"/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717032"/>
            <a:ext cx="2808312" cy="1800200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/>
              <a:t>Зерттеу</a:t>
            </a:r>
            <a:r>
              <a:rPr lang="ru-RU" sz="2800" dirty="0"/>
              <a:t> </a:t>
            </a:r>
            <a:r>
              <a:rPr lang="ru-RU" sz="2800" dirty="0" err="1"/>
              <a:t>объектісі</a:t>
            </a:r>
            <a:r>
              <a:rPr lang="ru-RU" sz="2800" dirty="0"/>
              <a:t> </a:t>
            </a:r>
            <a:r>
              <a:rPr lang="ru-RU" sz="2800" dirty="0" err="1"/>
              <a:t>бойынша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03848" y="3933056"/>
            <a:ext cx="2808312" cy="180020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/>
              <a:t>Зерттелетін</a:t>
            </a:r>
            <a:r>
              <a:rPr lang="ru-RU" sz="2800" dirty="0"/>
              <a:t> </a:t>
            </a:r>
            <a:r>
              <a:rPr lang="ru-RU" sz="2800" dirty="0" err="1"/>
              <a:t>қасиеттері</a:t>
            </a:r>
            <a:r>
              <a:rPr lang="ru-RU" sz="2800" dirty="0"/>
              <a:t> </a:t>
            </a:r>
            <a:r>
              <a:rPr lang="ru-RU" sz="2800" dirty="0" err="1"/>
              <a:t>бойынша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156176" y="3609020"/>
            <a:ext cx="2808312" cy="212423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/>
              <a:t>Жабайы</a:t>
            </a:r>
            <a:r>
              <a:rPr lang="ru-RU" sz="2800" dirty="0"/>
              <a:t> </a:t>
            </a:r>
            <a:r>
              <a:rPr lang="ru-RU" sz="2800" dirty="0" err="1"/>
              <a:t>табиғатты</a:t>
            </a:r>
            <a:r>
              <a:rPr lang="ru-RU" sz="2800" dirty="0"/>
              <a:t> </a:t>
            </a:r>
            <a:r>
              <a:rPr lang="ru-RU" sz="2800" dirty="0" err="1"/>
              <a:t>ұйымдастыру</a:t>
            </a:r>
            <a:r>
              <a:rPr lang="ru-RU" sz="2800" dirty="0"/>
              <a:t> </a:t>
            </a:r>
            <a:r>
              <a:rPr lang="ru-RU" sz="2800" dirty="0" err="1"/>
              <a:t>деңгейі</a:t>
            </a:r>
            <a:r>
              <a:rPr lang="ru-RU" sz="2800" dirty="0"/>
              <a:t> </a:t>
            </a:r>
            <a:r>
              <a:rPr lang="ru-RU" sz="2800" dirty="0" err="1"/>
              <a:t>бойынша</a:t>
            </a:r>
            <a:endParaRPr lang="ru-RU" sz="2800" dirty="0"/>
          </a:p>
        </p:txBody>
      </p:sp>
      <p:sp>
        <p:nvSpPr>
          <p:cNvPr id="8" name="Стрелка вниз 7"/>
          <p:cNvSpPr/>
          <p:nvPr/>
        </p:nvSpPr>
        <p:spPr>
          <a:xfrm>
            <a:off x="1979712" y="3140968"/>
            <a:ext cx="432048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4283968" y="3356992"/>
            <a:ext cx="432048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6372200" y="3212976"/>
            <a:ext cx="432048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1763688" y="2636912"/>
            <a:ext cx="5616624" cy="864096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/>
              <a:t>Негізгі</a:t>
            </a:r>
            <a:r>
              <a:rPr lang="ru-RU" sz="2800" dirty="0" smtClean="0"/>
              <a:t> </a:t>
            </a:r>
            <a:r>
              <a:rPr lang="ru-RU" sz="2800" dirty="0" err="1" smtClean="0"/>
              <a:t>биологиялық</a:t>
            </a:r>
            <a:r>
              <a:rPr lang="ru-RU" sz="2800" dirty="0" smtClean="0"/>
              <a:t> </a:t>
            </a:r>
            <a:r>
              <a:rPr lang="ru-RU" sz="2800" dirty="0" err="1" smtClean="0"/>
              <a:t>ғылымдар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67544" y="260648"/>
            <a:ext cx="7776864" cy="864096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/>
              <a:t>Зерттеу</a:t>
            </a:r>
            <a:r>
              <a:rPr lang="ru-RU" sz="2800" dirty="0"/>
              <a:t> </a:t>
            </a:r>
            <a:r>
              <a:rPr lang="ru-RU" sz="2800" dirty="0" err="1"/>
              <a:t>объектісі</a:t>
            </a:r>
            <a:r>
              <a:rPr lang="ru-RU" sz="2800" dirty="0"/>
              <a:t> </a:t>
            </a:r>
            <a:r>
              <a:rPr lang="ru-RU" sz="2800" dirty="0" err="1"/>
              <a:t>бойынша</a:t>
            </a:r>
            <a:endParaRPr lang="ru-RU" sz="2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536" y="1340768"/>
            <a:ext cx="7920880" cy="720080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Микробиология ( </a:t>
            </a:r>
            <a:r>
              <a:rPr lang="ru-RU" sz="2800" dirty="0" err="1" smtClean="0"/>
              <a:t>бактериялар</a:t>
            </a:r>
            <a:r>
              <a:rPr lang="ru-RU" sz="2800" dirty="0" smtClean="0"/>
              <a:t>) </a:t>
            </a:r>
            <a:endParaRPr lang="ru-RU" sz="2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2492896"/>
            <a:ext cx="7920880" cy="720080"/>
          </a:xfrm>
          <a:prstGeom prst="round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Ботаника ( </a:t>
            </a:r>
            <a:r>
              <a:rPr lang="ru-RU" sz="2800" dirty="0" err="1" smtClean="0"/>
              <a:t>өсімдіктер</a:t>
            </a:r>
            <a:r>
              <a:rPr lang="ru-RU" sz="2800" dirty="0" smtClean="0"/>
              <a:t>) 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3645024"/>
            <a:ext cx="7920880" cy="72008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Зоология  ( </a:t>
            </a:r>
            <a:r>
              <a:rPr lang="ru-RU" sz="2800" dirty="0" err="1" smtClean="0"/>
              <a:t>жануарлар</a:t>
            </a:r>
            <a:r>
              <a:rPr lang="ru-RU" sz="2800" dirty="0" smtClean="0"/>
              <a:t>) 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4725144"/>
            <a:ext cx="7920880" cy="72008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Микология ( </a:t>
            </a:r>
            <a:r>
              <a:rPr lang="ru-RU" sz="2800" dirty="0" err="1" smtClean="0"/>
              <a:t>саңырауқұлақтар</a:t>
            </a:r>
            <a:r>
              <a:rPr lang="ru-RU" sz="2800" dirty="0" smtClean="0"/>
              <a:t>)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67544" y="260648"/>
            <a:ext cx="7776864" cy="864096"/>
          </a:xfrm>
          <a:prstGeom prst="ellipse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/>
              <a:t>Жабайы</a:t>
            </a:r>
            <a:r>
              <a:rPr lang="ru-RU" sz="2800" dirty="0"/>
              <a:t> </a:t>
            </a:r>
            <a:r>
              <a:rPr lang="ru-RU" sz="2800" dirty="0" err="1"/>
              <a:t>табиғатты</a:t>
            </a:r>
            <a:r>
              <a:rPr lang="ru-RU" sz="2800" dirty="0"/>
              <a:t> </a:t>
            </a:r>
            <a:r>
              <a:rPr lang="ru-RU" sz="2800" dirty="0" err="1"/>
              <a:t>ұйымдастыру</a:t>
            </a:r>
            <a:r>
              <a:rPr lang="ru-RU" sz="2800" dirty="0"/>
              <a:t> </a:t>
            </a:r>
            <a:r>
              <a:rPr lang="ru-RU" sz="2800" dirty="0" err="1"/>
              <a:t>деңгейі</a:t>
            </a:r>
            <a:r>
              <a:rPr lang="ru-RU" sz="2800" dirty="0"/>
              <a:t> </a:t>
            </a:r>
            <a:r>
              <a:rPr lang="ru-RU" sz="2800" dirty="0" err="1"/>
              <a:t>бойынша</a:t>
            </a:r>
            <a:endParaRPr lang="ru-RU" sz="2800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95536" y="1340768"/>
            <a:ext cx="7920880" cy="720080"/>
          </a:xfrm>
          <a:prstGeom prst="round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 smtClean="0"/>
              <a:t>Молекулярлық</a:t>
            </a:r>
            <a:r>
              <a:rPr lang="ru-RU" sz="2800" dirty="0" smtClean="0"/>
              <a:t> биология (</a:t>
            </a:r>
            <a:r>
              <a:rPr lang="ru-RU" sz="2800" dirty="0" err="1" smtClean="0"/>
              <a:t>молекулярлық</a:t>
            </a:r>
            <a:r>
              <a:rPr lang="ru-RU" sz="2800" dirty="0" smtClean="0"/>
              <a:t> </a:t>
            </a:r>
            <a:r>
              <a:rPr lang="ru-RU" sz="2800" dirty="0" err="1" smtClean="0"/>
              <a:t>деңгей</a:t>
            </a:r>
            <a:r>
              <a:rPr lang="ru-RU" sz="2800" dirty="0" smtClean="0"/>
              <a:t>) </a:t>
            </a:r>
            <a:endParaRPr lang="ru-RU" sz="2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67544" y="2492896"/>
            <a:ext cx="7920880" cy="72008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Цитология ( </a:t>
            </a:r>
            <a:r>
              <a:rPr lang="ru-RU" sz="2800" dirty="0" err="1" smtClean="0"/>
              <a:t>жасушалық</a:t>
            </a:r>
            <a:r>
              <a:rPr lang="ru-RU" sz="2800" dirty="0" smtClean="0"/>
              <a:t> </a:t>
            </a:r>
            <a:r>
              <a:rPr lang="ru-RU" sz="2800" dirty="0" err="1" smtClean="0"/>
              <a:t>деңгей</a:t>
            </a:r>
            <a:r>
              <a:rPr lang="ru-RU" sz="2800" dirty="0" smtClean="0"/>
              <a:t>) 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39552" y="3645024"/>
            <a:ext cx="7920880" cy="720080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Гистология    ( </a:t>
            </a:r>
            <a:r>
              <a:rPr lang="ru-RU" sz="2800" dirty="0" err="1" smtClean="0"/>
              <a:t>ұлпалық</a:t>
            </a:r>
            <a:r>
              <a:rPr lang="ru-RU" sz="2800" dirty="0" smtClean="0"/>
              <a:t> </a:t>
            </a:r>
            <a:r>
              <a:rPr lang="ru-RU" sz="2800" dirty="0" err="1" smtClean="0"/>
              <a:t>деңгей</a:t>
            </a:r>
            <a:r>
              <a:rPr lang="ru-RU" sz="2800" dirty="0" smtClean="0"/>
              <a:t>) </a:t>
            </a:r>
            <a:endParaRPr lang="ru-RU" sz="28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9552" y="4725144"/>
            <a:ext cx="7920880" cy="720080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Анатомия </a:t>
            </a:r>
            <a:r>
              <a:rPr lang="ru-RU" sz="2800" dirty="0" err="1" smtClean="0"/>
              <a:t>және</a:t>
            </a:r>
            <a:r>
              <a:rPr lang="ru-RU" sz="2800" dirty="0" smtClean="0"/>
              <a:t> морфология   (</a:t>
            </a:r>
            <a:r>
              <a:rPr lang="ru-RU" sz="2800" dirty="0" err="1" smtClean="0"/>
              <a:t>организмдық</a:t>
            </a:r>
            <a:r>
              <a:rPr lang="ru-RU" sz="2800" dirty="0" smtClean="0"/>
              <a:t> </a:t>
            </a:r>
            <a:r>
              <a:rPr lang="ru-RU" sz="2800" dirty="0" err="1" smtClean="0"/>
              <a:t>деңгей</a:t>
            </a:r>
            <a:r>
              <a:rPr lang="ru-RU" sz="2800" dirty="0" smtClean="0"/>
              <a:t> ) 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ds04.infourok.ru/uploads/ex/0b03/0002ddaa-021166b3/img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8651" y="764704"/>
            <a:ext cx="7211916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11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ds04.infourok.ru/uploads/ex/0b03/0002ddaa-021166b3/img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953" y="756772"/>
            <a:ext cx="7334069" cy="5408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525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ds04.infourok.ru/uploads/ex/0b03/0002ddaa-021166b3/img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788" y="692696"/>
            <a:ext cx="7096604" cy="537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41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ds04.infourok.ru/uploads/ex/0b03/0002ddaa-021166b3/img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36710"/>
            <a:ext cx="7056784" cy="529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189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ds04.infourok.ru/uploads/ex/0b03/0002ddaa-021166b3/img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7512836" cy="5634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19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ds04.infourok.ru/uploads/ex/0b03/0002ddaa-021166b3/img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308" y="620688"/>
            <a:ext cx="7282624" cy="566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129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4.infourok.ru/uploads/ex/0b03/0002ddaa-021166b3/img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6672"/>
            <a:ext cx="7383262" cy="5648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5728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76672"/>
            <a:ext cx="9144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Биология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ғылымының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әдістері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12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err="1" smtClean="0">
                <a:latin typeface="Times New Roman" pitchFamily="18" charset="0"/>
                <a:cs typeface="Times New Roman" pitchFamily="18" charset="0"/>
              </a:rPr>
              <a:t>Сипаттау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Фактіні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жинақтап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қорытуға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негізделген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сипаттау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биологияның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болғанынан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Шамамен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ғасырға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биологиядағы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себебі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ғалымдар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көбінесе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жануарларды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сипаттаумен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жүйелендірумен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айналысқан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таңда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сипаттау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өзектілігін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жоғалтты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Оны тек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түрлерді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сипаттау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кезінді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қолданады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кесірткенің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гекконның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табиғаты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қорегі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ерекшеліктері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сипаттау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әдісінің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көмегімен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зерттеледі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Салыстырмалы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әдіс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Салыстырмалы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организмдер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бөліктерінің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ұқсастығы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айырмашылығын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зерттейді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ғасырдан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қолданыла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Салыстырмалы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жануарлардың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жүйелендіруі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қажетті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ақпаратты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Мысалы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ғалымдар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ұксас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жануарларды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аңықтап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түрге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жатқыза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әдіс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ұзақ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уақыт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бірнеше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миллиард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аралығында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құбылыстар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үрдістер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фактілер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арасында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орнату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алынатын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фактілердің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қайдан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не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себепті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шыққаның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аңықтауғы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Тарихи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XIX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ғасырдың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жартысында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қолданыла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Ч.Дарвиннің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эволюция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теориясының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дәлелденуі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). Осы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қолданудың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көмегімен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биология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көптүрлі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тірі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жүйелердің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болғаны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атқаратының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түсіндіретін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ғылымға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айналды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Эксперименталды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latin typeface="Times New Roman" pitchFamily="18" charset="0"/>
                <a:cs typeface="Times New Roman" pitchFamily="18" charset="0"/>
              </a:rPr>
              <a:t>әдіс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Қойылған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тәжіриебе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арқасымен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білімді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жолы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эксперименталды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ru-RU" sz="12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i="1" dirty="0" err="1" smtClean="0">
                <a:latin typeface="Times New Roman" pitchFamily="18" charset="0"/>
                <a:cs typeface="Times New Roman" pitchFamily="18" charset="0"/>
              </a:rPr>
              <a:t>Есіңде</a:t>
            </a:r>
            <a:r>
              <a:rPr lang="ru-RU" sz="12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>
                <a:latin typeface="Times New Roman" pitchFamily="18" charset="0"/>
                <a:cs typeface="Times New Roman" pitchFamily="18" charset="0"/>
              </a:rPr>
              <a:t>сақта</a:t>
            </a: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Эксперимент -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биологиядағы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Зерттеуші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саналы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ортаның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жағдайларын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өзгерте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тірі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ағзаларға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қалай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әсер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ететінің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бақылайды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Экспериментті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лабораторияда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ашық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айналада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өткізуге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әдісті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айналымымен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енді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таныса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бастағанда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өз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зерттеулерінде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Уильям Гарвей(1578-1657ж.)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қолдана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бастады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pPr algn="just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XX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ғасырда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жаңа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биологиялық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құралдарының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электронды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микроскоп, томограф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т.б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.)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пайда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арқасында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эксперименталды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бүгінгі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күнге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жетекші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әдісі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200" b="1" i="1" dirty="0" err="1">
                <a:latin typeface="Times New Roman" pitchFamily="18" charset="0"/>
                <a:cs typeface="Times New Roman" pitchFamily="18" charset="0"/>
              </a:rPr>
              <a:t>Есіңде</a:t>
            </a: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i="1" dirty="0" err="1">
                <a:latin typeface="Times New Roman" pitchFamily="18" charset="0"/>
                <a:cs typeface="Times New Roman" pitchFamily="18" charset="0"/>
              </a:rPr>
              <a:t>сақта</a:t>
            </a:r>
            <a:r>
              <a:rPr lang="ru-RU" sz="1200" b="1" i="1" dirty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Гипотеза -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ғылымда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болжам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мағынаны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Аксиомалар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постулаттарға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қарағанда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дәлелдерді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етпейді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035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124744"/>
            <a:ext cx="663394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сұрақтары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Биология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ғылымы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нені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зерттейді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2. Биология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ғылымының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зерттеу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әдістері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 Биология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ғылымының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салалары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00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6484" y="2818656"/>
            <a:ext cx="45394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Назарларыңызға рахмет!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9687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</TotalTime>
  <Words>462</Words>
  <Application>Microsoft Office PowerPoint</Application>
  <PresentationFormat>Экран (4:3)</PresentationFormat>
  <Paragraphs>51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Введение в биологию</dc:title>
  <dc:creator>Pavilion</dc:creator>
  <cp:lastModifiedBy>Пользователь Windows</cp:lastModifiedBy>
  <cp:revision>41</cp:revision>
  <dcterms:created xsi:type="dcterms:W3CDTF">2015-01-11T08:41:29Z</dcterms:created>
  <dcterms:modified xsi:type="dcterms:W3CDTF">2022-11-06T18:56:53Z</dcterms:modified>
</cp:coreProperties>
</file>