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sldIdLst>
    <p:sldId id="279" r:id="rId2"/>
    <p:sldId id="283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nara Zhaksybaeva" userId="1597c9da44624039" providerId="LiveId" clId="{7FF5B759-3867-4835-B9D6-FB012885F118}"/>
    <pc:docChg chg="undo custSel addSld modSld">
      <pc:chgData name="Dinara Zhaksybaeva" userId="1597c9da44624039" providerId="LiveId" clId="{7FF5B759-3867-4835-B9D6-FB012885F118}" dt="2021-09-12T21:15:47.416" v="1361" actId="1076"/>
      <pc:docMkLst>
        <pc:docMk/>
      </pc:docMkLst>
      <pc:sldChg chg="addSp delSp modSp new mod">
        <pc:chgData name="Dinara Zhaksybaeva" userId="1597c9da44624039" providerId="LiveId" clId="{7FF5B759-3867-4835-B9D6-FB012885F118}" dt="2021-09-12T19:55:29.703" v="104" actId="1076"/>
        <pc:sldMkLst>
          <pc:docMk/>
          <pc:sldMk cId="1620705654" sldId="256"/>
        </pc:sldMkLst>
        <pc:spChg chg="del mod">
          <ac:chgData name="Dinara Zhaksybaeva" userId="1597c9da44624039" providerId="LiveId" clId="{7FF5B759-3867-4835-B9D6-FB012885F118}" dt="2021-09-12T19:40:41.136" v="4" actId="478"/>
          <ac:spMkLst>
            <pc:docMk/>
            <pc:sldMk cId="1620705654" sldId="256"/>
            <ac:spMk id="2" creationId="{D51A4248-1B21-4317-9408-F7B98C2FB69E}"/>
          </ac:spMkLst>
        </pc:spChg>
        <pc:spChg chg="del mod">
          <ac:chgData name="Dinara Zhaksybaeva" userId="1597c9da44624039" providerId="LiveId" clId="{7FF5B759-3867-4835-B9D6-FB012885F118}" dt="2021-09-12T19:40:43.386" v="5" actId="478"/>
          <ac:spMkLst>
            <pc:docMk/>
            <pc:sldMk cId="1620705654" sldId="256"/>
            <ac:spMk id="3" creationId="{6ADFB3B0-B45F-43ED-9B85-81D0186FFB2F}"/>
          </ac:spMkLst>
        </pc:spChg>
        <pc:spChg chg="add mod">
          <ac:chgData name="Dinara Zhaksybaeva" userId="1597c9da44624039" providerId="LiveId" clId="{7FF5B759-3867-4835-B9D6-FB012885F118}" dt="2021-09-12T19:52:15.361" v="85" actId="255"/>
          <ac:spMkLst>
            <pc:docMk/>
            <pc:sldMk cId="1620705654" sldId="256"/>
            <ac:spMk id="5" creationId="{44F4CB2A-3A20-4289-B17C-5F38A6D6F244}"/>
          </ac:spMkLst>
        </pc:spChg>
        <pc:spChg chg="add mod">
          <ac:chgData name="Dinara Zhaksybaeva" userId="1597c9da44624039" providerId="LiveId" clId="{7FF5B759-3867-4835-B9D6-FB012885F118}" dt="2021-09-12T19:48:55.920" v="73" actId="1076"/>
          <ac:spMkLst>
            <pc:docMk/>
            <pc:sldMk cId="1620705654" sldId="256"/>
            <ac:spMk id="6" creationId="{591724F8-DEDB-47CE-8C65-68CED1DE7A8A}"/>
          </ac:spMkLst>
        </pc:spChg>
        <pc:spChg chg="add mod">
          <ac:chgData name="Dinara Zhaksybaeva" userId="1597c9da44624039" providerId="LiveId" clId="{7FF5B759-3867-4835-B9D6-FB012885F118}" dt="2021-09-12T19:55:29.703" v="104" actId="1076"/>
          <ac:spMkLst>
            <pc:docMk/>
            <pc:sldMk cId="1620705654" sldId="256"/>
            <ac:spMk id="8" creationId="{FB4B7F29-A7A0-4BE4-96E9-3D519DA3D6E2}"/>
          </ac:spMkLst>
        </pc:spChg>
        <pc:spChg chg="add mod">
          <ac:chgData name="Dinara Zhaksybaeva" userId="1597c9da44624039" providerId="LiveId" clId="{7FF5B759-3867-4835-B9D6-FB012885F118}" dt="2021-09-12T19:55:24.123" v="103" actId="255"/>
          <ac:spMkLst>
            <pc:docMk/>
            <pc:sldMk cId="1620705654" sldId="256"/>
            <ac:spMk id="10" creationId="{45F1441E-0ADF-4A24-85BC-CC89C85033B7}"/>
          </ac:spMkLst>
        </pc:spChg>
      </pc:sldChg>
      <pc:sldChg chg="addSp delSp modSp new mod">
        <pc:chgData name="Dinara Zhaksybaeva" userId="1597c9da44624039" providerId="LiveId" clId="{7FF5B759-3867-4835-B9D6-FB012885F118}" dt="2021-09-12T19:56:38.536" v="121" actId="20577"/>
        <pc:sldMkLst>
          <pc:docMk/>
          <pc:sldMk cId="3796918989" sldId="257"/>
        </pc:sldMkLst>
        <pc:spChg chg="del mod">
          <ac:chgData name="Dinara Zhaksybaeva" userId="1597c9da44624039" providerId="LiveId" clId="{7FF5B759-3867-4835-B9D6-FB012885F118}" dt="2021-09-12T19:55:52.234" v="105" actId="478"/>
          <ac:spMkLst>
            <pc:docMk/>
            <pc:sldMk cId="3796918989" sldId="257"/>
            <ac:spMk id="2" creationId="{8F08C83F-688C-4E79-89E7-8EA0CE0FEDF5}"/>
          </ac:spMkLst>
        </pc:spChg>
        <pc:spChg chg="del mod">
          <ac:chgData name="Dinara Zhaksybaeva" userId="1597c9da44624039" providerId="LiveId" clId="{7FF5B759-3867-4835-B9D6-FB012885F118}" dt="2021-09-12T19:55:54.323" v="106" actId="478"/>
          <ac:spMkLst>
            <pc:docMk/>
            <pc:sldMk cId="3796918989" sldId="257"/>
            <ac:spMk id="3" creationId="{511BD1EF-248F-4886-82C3-C0DA6A8CE281}"/>
          </ac:spMkLst>
        </pc:spChg>
        <pc:spChg chg="add del mod">
          <ac:chgData name="Dinara Zhaksybaeva" userId="1597c9da44624039" providerId="LiveId" clId="{7FF5B759-3867-4835-B9D6-FB012885F118}" dt="2021-09-12T19:55:55.697" v="107" actId="478"/>
          <ac:spMkLst>
            <pc:docMk/>
            <pc:sldMk cId="3796918989" sldId="257"/>
            <ac:spMk id="5" creationId="{328262DE-4242-4037-931D-F632628408B2}"/>
          </ac:spMkLst>
        </pc:spChg>
        <pc:spChg chg="add mod">
          <ac:chgData name="Dinara Zhaksybaeva" userId="1597c9da44624039" providerId="LiveId" clId="{7FF5B759-3867-4835-B9D6-FB012885F118}" dt="2021-09-12T19:56:38.536" v="121" actId="20577"/>
          <ac:spMkLst>
            <pc:docMk/>
            <pc:sldMk cId="3796918989" sldId="257"/>
            <ac:spMk id="7" creationId="{529B2516-DFB2-422D-B84C-CC5E64CD5AF2}"/>
          </ac:spMkLst>
        </pc:spChg>
      </pc:sldChg>
      <pc:sldChg chg="addSp delSp modSp new mod">
        <pc:chgData name="Dinara Zhaksybaeva" userId="1597c9da44624039" providerId="LiveId" clId="{7FF5B759-3867-4835-B9D6-FB012885F118}" dt="2021-09-12T20:11:58.844" v="277" actId="20577"/>
        <pc:sldMkLst>
          <pc:docMk/>
          <pc:sldMk cId="1022271451" sldId="258"/>
        </pc:sldMkLst>
        <pc:spChg chg="del mod">
          <ac:chgData name="Dinara Zhaksybaeva" userId="1597c9da44624039" providerId="LiveId" clId="{7FF5B759-3867-4835-B9D6-FB012885F118}" dt="2021-09-12T19:56:42.427" v="122" actId="478"/>
          <ac:spMkLst>
            <pc:docMk/>
            <pc:sldMk cId="1022271451" sldId="258"/>
            <ac:spMk id="2" creationId="{6138FCF4-0E8E-4A43-870C-C6B99B009432}"/>
          </ac:spMkLst>
        </pc:spChg>
        <pc:spChg chg="del mod">
          <ac:chgData name="Dinara Zhaksybaeva" userId="1597c9da44624039" providerId="LiveId" clId="{7FF5B759-3867-4835-B9D6-FB012885F118}" dt="2021-09-12T19:56:43.768" v="123" actId="478"/>
          <ac:spMkLst>
            <pc:docMk/>
            <pc:sldMk cId="1022271451" sldId="258"/>
            <ac:spMk id="3" creationId="{74795430-31D2-4CA9-B635-248097091405}"/>
          </ac:spMkLst>
        </pc:spChg>
        <pc:spChg chg="add mod">
          <ac:chgData name="Dinara Zhaksybaeva" userId="1597c9da44624039" providerId="LiveId" clId="{7FF5B759-3867-4835-B9D6-FB012885F118}" dt="2021-09-12T20:11:32.277" v="271" actId="113"/>
          <ac:spMkLst>
            <pc:docMk/>
            <pc:sldMk cId="1022271451" sldId="258"/>
            <ac:spMk id="4" creationId="{F0E08065-5946-432F-A665-C304963AD279}"/>
          </ac:spMkLst>
        </pc:spChg>
        <pc:spChg chg="add mod">
          <ac:chgData name="Dinara Zhaksybaeva" userId="1597c9da44624039" providerId="LiveId" clId="{7FF5B759-3867-4835-B9D6-FB012885F118}" dt="2021-09-12T20:11:58.844" v="277" actId="20577"/>
          <ac:spMkLst>
            <pc:docMk/>
            <pc:sldMk cId="1022271451" sldId="258"/>
            <ac:spMk id="5" creationId="{F4EC1ED5-AFF6-4CFA-9EE4-D81E7DFD50C2}"/>
          </ac:spMkLst>
        </pc:spChg>
      </pc:sldChg>
      <pc:sldChg chg="addSp modSp new mod">
        <pc:chgData name="Dinara Zhaksybaeva" userId="1597c9da44624039" providerId="LiveId" clId="{7FF5B759-3867-4835-B9D6-FB012885F118}" dt="2021-09-12T20:20:49.186" v="305" actId="14100"/>
        <pc:sldMkLst>
          <pc:docMk/>
          <pc:sldMk cId="504842510" sldId="259"/>
        </pc:sldMkLst>
        <pc:spChg chg="add mod">
          <ac:chgData name="Dinara Zhaksybaeva" userId="1597c9da44624039" providerId="LiveId" clId="{7FF5B759-3867-4835-B9D6-FB012885F118}" dt="2021-09-12T20:18:41.238" v="286" actId="20577"/>
          <ac:spMkLst>
            <pc:docMk/>
            <pc:sldMk cId="504842510" sldId="259"/>
            <ac:spMk id="3" creationId="{4DD83397-C4E2-46FF-AE1C-6A062685EEB6}"/>
          </ac:spMkLst>
        </pc:spChg>
        <pc:spChg chg="add mod">
          <ac:chgData name="Dinara Zhaksybaeva" userId="1597c9da44624039" providerId="LiveId" clId="{7FF5B759-3867-4835-B9D6-FB012885F118}" dt="2021-09-12T20:20:49.186" v="305" actId="14100"/>
          <ac:spMkLst>
            <pc:docMk/>
            <pc:sldMk cId="504842510" sldId="259"/>
            <ac:spMk id="5" creationId="{195E6383-8CCB-4916-B237-88EBDAC22B21}"/>
          </ac:spMkLst>
        </pc:spChg>
        <pc:picChg chg="add mod">
          <ac:chgData name="Dinara Zhaksybaeva" userId="1597c9da44624039" providerId="LiveId" clId="{7FF5B759-3867-4835-B9D6-FB012885F118}" dt="2021-09-12T20:19:24.373" v="291" actId="14100"/>
          <ac:picMkLst>
            <pc:docMk/>
            <pc:sldMk cId="504842510" sldId="259"/>
            <ac:picMk id="4" creationId="{FFBBF1A0-C8B9-4929-8845-025A667D275A}"/>
          </ac:picMkLst>
        </pc:picChg>
      </pc:sldChg>
      <pc:sldChg chg="addSp modSp new mod">
        <pc:chgData name="Dinara Zhaksybaeva" userId="1597c9da44624039" providerId="LiveId" clId="{7FF5B759-3867-4835-B9D6-FB012885F118}" dt="2021-09-12T20:23:18.783" v="341" actId="14100"/>
        <pc:sldMkLst>
          <pc:docMk/>
          <pc:sldMk cId="2301210608" sldId="260"/>
        </pc:sldMkLst>
        <pc:spChg chg="add mod">
          <ac:chgData name="Dinara Zhaksybaeva" userId="1597c9da44624039" providerId="LiveId" clId="{7FF5B759-3867-4835-B9D6-FB012885F118}" dt="2021-09-12T20:22:16.906" v="328" actId="20577"/>
          <ac:spMkLst>
            <pc:docMk/>
            <pc:sldMk cId="2301210608" sldId="260"/>
            <ac:spMk id="4" creationId="{464B183F-F245-4718-A6C1-1F758534F27D}"/>
          </ac:spMkLst>
        </pc:spChg>
        <pc:spChg chg="add mod">
          <ac:chgData name="Dinara Zhaksybaeva" userId="1597c9da44624039" providerId="LiveId" clId="{7FF5B759-3867-4835-B9D6-FB012885F118}" dt="2021-09-12T20:23:18.783" v="341" actId="14100"/>
          <ac:spMkLst>
            <pc:docMk/>
            <pc:sldMk cId="2301210608" sldId="260"/>
            <ac:spMk id="5" creationId="{7A0DC2FE-66AE-469F-90B6-881E4EFE9C47}"/>
          </ac:spMkLst>
        </pc:spChg>
        <pc:picChg chg="add mod">
          <ac:chgData name="Dinara Zhaksybaeva" userId="1597c9da44624039" providerId="LiveId" clId="{7FF5B759-3867-4835-B9D6-FB012885F118}" dt="2021-09-12T20:22:20.519" v="329" actId="1076"/>
          <ac:picMkLst>
            <pc:docMk/>
            <pc:sldMk cId="2301210608" sldId="260"/>
            <ac:picMk id="2" creationId="{122A1FE8-39E6-4A77-BAC7-3D2D8B8C7504}"/>
          </ac:picMkLst>
        </pc:picChg>
      </pc:sldChg>
      <pc:sldChg chg="addSp modSp new mod">
        <pc:chgData name="Dinara Zhaksybaeva" userId="1597c9da44624039" providerId="LiveId" clId="{7FF5B759-3867-4835-B9D6-FB012885F118}" dt="2021-09-12T20:31:50.706" v="414" actId="14100"/>
        <pc:sldMkLst>
          <pc:docMk/>
          <pc:sldMk cId="732443483" sldId="261"/>
        </pc:sldMkLst>
        <pc:spChg chg="add mod">
          <ac:chgData name="Dinara Zhaksybaeva" userId="1597c9da44624039" providerId="LiveId" clId="{7FF5B759-3867-4835-B9D6-FB012885F118}" dt="2021-09-12T20:31:50.706" v="414" actId="14100"/>
          <ac:spMkLst>
            <pc:docMk/>
            <pc:sldMk cId="732443483" sldId="261"/>
            <ac:spMk id="3" creationId="{24B05AF8-B35A-438F-9389-16556A66E8C0}"/>
          </ac:spMkLst>
        </pc:spChg>
        <pc:spChg chg="add mod">
          <ac:chgData name="Dinara Zhaksybaeva" userId="1597c9da44624039" providerId="LiveId" clId="{7FF5B759-3867-4835-B9D6-FB012885F118}" dt="2021-09-12T20:31:09.818" v="403" actId="1076"/>
          <ac:spMkLst>
            <pc:docMk/>
            <pc:sldMk cId="732443483" sldId="261"/>
            <ac:spMk id="5" creationId="{5B83DD09-C7B5-4BFB-B462-D044AA27E756}"/>
          </ac:spMkLst>
        </pc:spChg>
        <pc:picChg chg="add mod modCrop">
          <ac:chgData name="Dinara Zhaksybaeva" userId="1597c9da44624039" providerId="LiveId" clId="{7FF5B759-3867-4835-B9D6-FB012885F118}" dt="2021-09-12T20:31:12.739" v="404" actId="14100"/>
          <ac:picMkLst>
            <pc:docMk/>
            <pc:sldMk cId="732443483" sldId="261"/>
            <ac:picMk id="2" creationId="{4BEE586E-1F76-4AE2-BC46-C513A542FB21}"/>
          </ac:picMkLst>
        </pc:picChg>
      </pc:sldChg>
      <pc:sldChg chg="addSp delSp modSp new mod">
        <pc:chgData name="Dinara Zhaksybaeva" userId="1597c9da44624039" providerId="LiveId" clId="{7FF5B759-3867-4835-B9D6-FB012885F118}" dt="2021-09-12T20:35:03.278" v="462" actId="20577"/>
        <pc:sldMkLst>
          <pc:docMk/>
          <pc:sldMk cId="436246864" sldId="262"/>
        </pc:sldMkLst>
        <pc:spChg chg="add del">
          <ac:chgData name="Dinara Zhaksybaeva" userId="1597c9da44624039" providerId="LiveId" clId="{7FF5B759-3867-4835-B9D6-FB012885F118}" dt="2021-09-12T20:32:19.110" v="417" actId="11529"/>
          <ac:spMkLst>
            <pc:docMk/>
            <pc:sldMk cId="436246864" sldId="262"/>
            <ac:spMk id="2" creationId="{8A4871DA-1179-4F0D-AC22-ACD9F9D80185}"/>
          </ac:spMkLst>
        </pc:spChg>
        <pc:spChg chg="add mod">
          <ac:chgData name="Dinara Zhaksybaeva" userId="1597c9da44624039" providerId="LiveId" clId="{7FF5B759-3867-4835-B9D6-FB012885F118}" dt="2021-09-12T20:35:03.278" v="462" actId="20577"/>
          <ac:spMkLst>
            <pc:docMk/>
            <pc:sldMk cId="436246864" sldId="262"/>
            <ac:spMk id="3" creationId="{E14BC4AD-455D-4519-B820-3D16F7D2FB09}"/>
          </ac:spMkLst>
        </pc:spChg>
        <pc:spChg chg="add mod">
          <ac:chgData name="Dinara Zhaksybaeva" userId="1597c9da44624039" providerId="LiveId" clId="{7FF5B759-3867-4835-B9D6-FB012885F118}" dt="2021-09-12T20:34:05.364" v="446" actId="1076"/>
          <ac:spMkLst>
            <pc:docMk/>
            <pc:sldMk cId="436246864" sldId="262"/>
            <ac:spMk id="6" creationId="{3790E781-4160-4846-AE4A-4F2895EAC88C}"/>
          </ac:spMkLst>
        </pc:spChg>
        <pc:picChg chg="add mod">
          <ac:chgData name="Dinara Zhaksybaeva" userId="1597c9da44624039" providerId="LiveId" clId="{7FF5B759-3867-4835-B9D6-FB012885F118}" dt="2021-09-12T20:33:58.955" v="445" actId="14100"/>
          <ac:picMkLst>
            <pc:docMk/>
            <pc:sldMk cId="436246864" sldId="262"/>
            <ac:picMk id="4" creationId="{4433EC47-E63A-4A98-A7FD-11F8DA87C464}"/>
          </ac:picMkLst>
        </pc:picChg>
      </pc:sldChg>
      <pc:sldChg chg="addSp modSp new mod">
        <pc:chgData name="Dinara Zhaksybaeva" userId="1597c9da44624039" providerId="LiveId" clId="{7FF5B759-3867-4835-B9D6-FB012885F118}" dt="2021-09-12T20:37:51.853" v="518" actId="313"/>
        <pc:sldMkLst>
          <pc:docMk/>
          <pc:sldMk cId="3731993315" sldId="263"/>
        </pc:sldMkLst>
        <pc:spChg chg="add mod">
          <ac:chgData name="Dinara Zhaksybaeva" userId="1597c9da44624039" providerId="LiveId" clId="{7FF5B759-3867-4835-B9D6-FB012885F118}" dt="2021-09-12T20:37:08.893" v="486" actId="1076"/>
          <ac:spMkLst>
            <pc:docMk/>
            <pc:sldMk cId="3731993315" sldId="263"/>
            <ac:spMk id="4" creationId="{57BB1EC6-9F0C-4C52-AB22-917AE83015CC}"/>
          </ac:spMkLst>
        </pc:spChg>
        <pc:spChg chg="add mod">
          <ac:chgData name="Dinara Zhaksybaeva" userId="1597c9da44624039" providerId="LiveId" clId="{7FF5B759-3867-4835-B9D6-FB012885F118}" dt="2021-09-12T20:37:51.853" v="518" actId="313"/>
          <ac:spMkLst>
            <pc:docMk/>
            <pc:sldMk cId="3731993315" sldId="263"/>
            <ac:spMk id="5" creationId="{64C8A1FF-15F1-49C6-93B1-0D3C943B05BA}"/>
          </ac:spMkLst>
        </pc:spChg>
        <pc:picChg chg="add mod">
          <ac:chgData name="Dinara Zhaksybaeva" userId="1597c9da44624039" providerId="LiveId" clId="{7FF5B759-3867-4835-B9D6-FB012885F118}" dt="2021-09-12T20:37:13.237" v="488" actId="14100"/>
          <ac:picMkLst>
            <pc:docMk/>
            <pc:sldMk cId="3731993315" sldId="263"/>
            <ac:picMk id="2" creationId="{7F81B6DA-2853-42AA-A3DB-D45297D56A3D}"/>
          </ac:picMkLst>
        </pc:picChg>
      </pc:sldChg>
      <pc:sldChg chg="addSp modSp new mod">
        <pc:chgData name="Dinara Zhaksybaeva" userId="1597c9da44624039" providerId="LiveId" clId="{7FF5B759-3867-4835-B9D6-FB012885F118}" dt="2021-09-12T20:40:37.575" v="580" actId="20577"/>
        <pc:sldMkLst>
          <pc:docMk/>
          <pc:sldMk cId="4061747079" sldId="264"/>
        </pc:sldMkLst>
        <pc:spChg chg="add mod">
          <ac:chgData name="Dinara Zhaksybaeva" userId="1597c9da44624039" providerId="LiveId" clId="{7FF5B759-3867-4835-B9D6-FB012885F118}" dt="2021-09-12T20:40:37.575" v="580" actId="20577"/>
          <ac:spMkLst>
            <pc:docMk/>
            <pc:sldMk cId="4061747079" sldId="264"/>
            <ac:spMk id="2" creationId="{1B8715A7-44AC-4B14-851B-2E4DE1F23464}"/>
          </ac:spMkLst>
        </pc:spChg>
        <pc:spChg chg="add mod">
          <ac:chgData name="Dinara Zhaksybaeva" userId="1597c9da44624039" providerId="LiveId" clId="{7FF5B759-3867-4835-B9D6-FB012885F118}" dt="2021-09-12T20:39:45.544" v="560" actId="1076"/>
          <ac:spMkLst>
            <pc:docMk/>
            <pc:sldMk cId="4061747079" sldId="264"/>
            <ac:spMk id="5" creationId="{A39FD217-A0B4-44AB-928A-16819C6E7DA6}"/>
          </ac:spMkLst>
        </pc:spChg>
        <pc:picChg chg="add mod">
          <ac:chgData name="Dinara Zhaksybaeva" userId="1597c9da44624039" providerId="LiveId" clId="{7FF5B759-3867-4835-B9D6-FB012885F118}" dt="2021-09-12T20:38:47.014" v="528" actId="14100"/>
          <ac:picMkLst>
            <pc:docMk/>
            <pc:sldMk cId="4061747079" sldId="264"/>
            <ac:picMk id="3" creationId="{ABF6392D-E660-4F26-947D-D5DB12E51D90}"/>
          </ac:picMkLst>
        </pc:picChg>
      </pc:sldChg>
      <pc:sldChg chg="addSp modSp new mod">
        <pc:chgData name="Dinara Zhaksybaeva" userId="1597c9da44624039" providerId="LiveId" clId="{7FF5B759-3867-4835-B9D6-FB012885F118}" dt="2021-09-12T20:44:04.640" v="629" actId="14100"/>
        <pc:sldMkLst>
          <pc:docMk/>
          <pc:sldMk cId="2742383211" sldId="265"/>
        </pc:sldMkLst>
        <pc:spChg chg="add mod">
          <ac:chgData name="Dinara Zhaksybaeva" userId="1597c9da44624039" providerId="LiveId" clId="{7FF5B759-3867-4835-B9D6-FB012885F118}" dt="2021-09-12T20:44:04.640" v="629" actId="14100"/>
          <ac:spMkLst>
            <pc:docMk/>
            <pc:sldMk cId="2742383211" sldId="265"/>
            <ac:spMk id="2" creationId="{325BDBF2-D7D4-4093-929F-1D89620ADF1F}"/>
          </ac:spMkLst>
        </pc:spChg>
        <pc:spChg chg="add mod">
          <ac:chgData name="Dinara Zhaksybaeva" userId="1597c9da44624039" providerId="LiveId" clId="{7FF5B759-3867-4835-B9D6-FB012885F118}" dt="2021-09-12T20:43:06.433" v="605" actId="1076"/>
          <ac:spMkLst>
            <pc:docMk/>
            <pc:sldMk cId="2742383211" sldId="265"/>
            <ac:spMk id="5" creationId="{9D2EDEA4-A049-4A9D-A170-8D5AFB221172}"/>
          </ac:spMkLst>
        </pc:spChg>
        <pc:picChg chg="add mod">
          <ac:chgData name="Dinara Zhaksybaeva" userId="1597c9da44624039" providerId="LiveId" clId="{7FF5B759-3867-4835-B9D6-FB012885F118}" dt="2021-09-12T20:43:14.145" v="607" actId="14100"/>
          <ac:picMkLst>
            <pc:docMk/>
            <pc:sldMk cId="2742383211" sldId="265"/>
            <ac:picMk id="3" creationId="{8BDBEAC8-8293-4B49-8327-1DFCD264F64F}"/>
          </ac:picMkLst>
        </pc:picChg>
      </pc:sldChg>
      <pc:sldChg chg="addSp modSp new mod">
        <pc:chgData name="Dinara Zhaksybaeva" userId="1597c9da44624039" providerId="LiveId" clId="{7FF5B759-3867-4835-B9D6-FB012885F118}" dt="2021-09-12T20:47:41.728" v="727" actId="1076"/>
        <pc:sldMkLst>
          <pc:docMk/>
          <pc:sldMk cId="2090535921" sldId="266"/>
        </pc:sldMkLst>
        <pc:spChg chg="add mod">
          <ac:chgData name="Dinara Zhaksybaeva" userId="1597c9da44624039" providerId="LiveId" clId="{7FF5B759-3867-4835-B9D6-FB012885F118}" dt="2021-09-12T20:47:41.728" v="727" actId="1076"/>
          <ac:spMkLst>
            <pc:docMk/>
            <pc:sldMk cId="2090535921" sldId="266"/>
            <ac:spMk id="2" creationId="{37D4C4AC-AE23-48D7-A542-FDDA70889C6B}"/>
          </ac:spMkLst>
        </pc:spChg>
        <pc:spChg chg="add mod">
          <ac:chgData name="Dinara Zhaksybaeva" userId="1597c9da44624039" providerId="LiveId" clId="{7FF5B759-3867-4835-B9D6-FB012885F118}" dt="2021-09-12T20:46:24.050" v="658" actId="1076"/>
          <ac:spMkLst>
            <pc:docMk/>
            <pc:sldMk cId="2090535921" sldId="266"/>
            <ac:spMk id="5" creationId="{B7236019-3612-492A-957E-BDD7DB4BECDA}"/>
          </ac:spMkLst>
        </pc:spChg>
        <pc:picChg chg="add mod">
          <ac:chgData name="Dinara Zhaksybaeva" userId="1597c9da44624039" providerId="LiveId" clId="{7FF5B759-3867-4835-B9D6-FB012885F118}" dt="2021-09-12T20:46:21.848" v="657" actId="14100"/>
          <ac:picMkLst>
            <pc:docMk/>
            <pc:sldMk cId="2090535921" sldId="266"/>
            <ac:picMk id="3" creationId="{9AAF11CA-BAFB-4568-B8AC-6C60980A4E16}"/>
          </ac:picMkLst>
        </pc:picChg>
      </pc:sldChg>
      <pc:sldChg chg="addSp modSp new mod">
        <pc:chgData name="Dinara Zhaksybaeva" userId="1597c9da44624039" providerId="LiveId" clId="{7FF5B759-3867-4835-B9D6-FB012885F118}" dt="2021-09-12T20:54:28.780" v="892" actId="14100"/>
        <pc:sldMkLst>
          <pc:docMk/>
          <pc:sldMk cId="1058081157" sldId="267"/>
        </pc:sldMkLst>
        <pc:spChg chg="add mod">
          <ac:chgData name="Dinara Zhaksybaeva" userId="1597c9da44624039" providerId="LiveId" clId="{7FF5B759-3867-4835-B9D6-FB012885F118}" dt="2021-09-12T20:50:55.043" v="774" actId="1076"/>
          <ac:spMkLst>
            <pc:docMk/>
            <pc:sldMk cId="1058081157" sldId="267"/>
            <ac:spMk id="4" creationId="{FB206802-66FA-4569-9F1D-2B04CA5E144E}"/>
          </ac:spMkLst>
        </pc:spChg>
        <pc:spChg chg="add mod">
          <ac:chgData name="Dinara Zhaksybaeva" userId="1597c9da44624039" providerId="LiveId" clId="{7FF5B759-3867-4835-B9D6-FB012885F118}" dt="2021-09-12T20:54:28.780" v="892" actId="14100"/>
          <ac:spMkLst>
            <pc:docMk/>
            <pc:sldMk cId="1058081157" sldId="267"/>
            <ac:spMk id="5" creationId="{D2B6AD55-D7D3-4753-9980-974AB8CFEF50}"/>
          </ac:spMkLst>
        </pc:spChg>
        <pc:picChg chg="add mod">
          <ac:chgData name="Dinara Zhaksybaeva" userId="1597c9da44624039" providerId="LiveId" clId="{7FF5B759-3867-4835-B9D6-FB012885F118}" dt="2021-09-12T20:50:58.420" v="776" actId="14100"/>
          <ac:picMkLst>
            <pc:docMk/>
            <pc:sldMk cId="1058081157" sldId="267"/>
            <ac:picMk id="2" creationId="{416BC60F-5D56-4F11-A791-7FE156CB22CC}"/>
          </ac:picMkLst>
        </pc:picChg>
      </pc:sldChg>
      <pc:sldChg chg="addSp modSp new mod">
        <pc:chgData name="Dinara Zhaksybaeva" userId="1597c9da44624039" providerId="LiveId" clId="{7FF5B759-3867-4835-B9D6-FB012885F118}" dt="2021-09-12T20:58:22.631" v="1032" actId="20577"/>
        <pc:sldMkLst>
          <pc:docMk/>
          <pc:sldMk cId="4133211138" sldId="268"/>
        </pc:sldMkLst>
        <pc:spChg chg="add mod">
          <ac:chgData name="Dinara Zhaksybaeva" userId="1597c9da44624039" providerId="LiveId" clId="{7FF5B759-3867-4835-B9D6-FB012885F118}" dt="2021-09-12T20:58:22.631" v="1032" actId="20577"/>
          <ac:spMkLst>
            <pc:docMk/>
            <pc:sldMk cId="4133211138" sldId="268"/>
            <ac:spMk id="3" creationId="{ABC79247-E2C9-400B-BA0B-72DA1C8E9515}"/>
          </ac:spMkLst>
        </pc:spChg>
        <pc:spChg chg="add mod">
          <ac:chgData name="Dinara Zhaksybaeva" userId="1597c9da44624039" providerId="LiveId" clId="{7FF5B759-3867-4835-B9D6-FB012885F118}" dt="2021-09-12T20:57:16.562" v="932" actId="1076"/>
          <ac:spMkLst>
            <pc:docMk/>
            <pc:sldMk cId="4133211138" sldId="268"/>
            <ac:spMk id="5" creationId="{BFD9049C-8A29-456D-A08B-D9257D3DCEFB}"/>
          </ac:spMkLst>
        </pc:spChg>
        <pc:picChg chg="add mod">
          <ac:chgData name="Dinara Zhaksybaeva" userId="1597c9da44624039" providerId="LiveId" clId="{7FF5B759-3867-4835-B9D6-FB012885F118}" dt="2021-09-12T20:57:19.351" v="933" actId="14100"/>
          <ac:picMkLst>
            <pc:docMk/>
            <pc:sldMk cId="4133211138" sldId="268"/>
            <ac:picMk id="2" creationId="{F6C17303-C157-48C3-8241-1310A4DBA9FF}"/>
          </ac:picMkLst>
        </pc:picChg>
      </pc:sldChg>
      <pc:sldChg chg="addSp modSp new mod">
        <pc:chgData name="Dinara Zhaksybaeva" userId="1597c9da44624039" providerId="LiveId" clId="{7FF5B759-3867-4835-B9D6-FB012885F118}" dt="2021-09-12T21:01:31.707" v="1160" actId="14100"/>
        <pc:sldMkLst>
          <pc:docMk/>
          <pc:sldMk cId="1460350828" sldId="269"/>
        </pc:sldMkLst>
        <pc:spChg chg="add mod">
          <ac:chgData name="Dinara Zhaksybaeva" userId="1597c9da44624039" providerId="LiveId" clId="{7FF5B759-3867-4835-B9D6-FB012885F118}" dt="2021-09-12T21:01:31.707" v="1160" actId="14100"/>
          <ac:spMkLst>
            <pc:docMk/>
            <pc:sldMk cId="1460350828" sldId="269"/>
            <ac:spMk id="3" creationId="{0E1FCCA4-7A0F-489F-9C84-FCDC1EAC3A38}"/>
          </ac:spMkLst>
        </pc:spChg>
        <pc:spChg chg="add mod">
          <ac:chgData name="Dinara Zhaksybaeva" userId="1597c9da44624039" providerId="LiveId" clId="{7FF5B759-3867-4835-B9D6-FB012885F118}" dt="2021-09-12T21:00:13.624" v="1063" actId="1076"/>
          <ac:spMkLst>
            <pc:docMk/>
            <pc:sldMk cId="1460350828" sldId="269"/>
            <ac:spMk id="5" creationId="{C63FD0DB-588A-4C8C-A6FA-373E473F5AED}"/>
          </ac:spMkLst>
        </pc:spChg>
        <pc:picChg chg="add mod">
          <ac:chgData name="Dinara Zhaksybaeva" userId="1597c9da44624039" providerId="LiveId" clId="{7FF5B759-3867-4835-B9D6-FB012885F118}" dt="2021-09-12T21:00:11.334" v="1062" actId="14100"/>
          <ac:picMkLst>
            <pc:docMk/>
            <pc:sldMk cId="1460350828" sldId="269"/>
            <ac:picMk id="2" creationId="{08F3ADB1-C08A-42FF-9F7A-F56E8FCB39EF}"/>
          </ac:picMkLst>
        </pc:picChg>
      </pc:sldChg>
      <pc:sldChg chg="addSp modSp new mod">
        <pc:chgData name="Dinara Zhaksybaeva" userId="1597c9da44624039" providerId="LiveId" clId="{7FF5B759-3867-4835-B9D6-FB012885F118}" dt="2021-09-12T21:07:04.781" v="1180" actId="14100"/>
        <pc:sldMkLst>
          <pc:docMk/>
          <pc:sldMk cId="3070350796" sldId="270"/>
        </pc:sldMkLst>
        <pc:spChg chg="add mod">
          <ac:chgData name="Dinara Zhaksybaeva" userId="1597c9da44624039" providerId="LiveId" clId="{7FF5B759-3867-4835-B9D6-FB012885F118}" dt="2021-09-12T21:07:04.781" v="1180" actId="14100"/>
          <ac:spMkLst>
            <pc:docMk/>
            <pc:sldMk cId="3070350796" sldId="270"/>
            <ac:spMk id="2" creationId="{9D5697FD-AFC2-4ED3-B9DC-D77BF84D3764}"/>
          </ac:spMkLst>
        </pc:spChg>
      </pc:sldChg>
      <pc:sldChg chg="addSp modSp new mod">
        <pc:chgData name="Dinara Zhaksybaeva" userId="1597c9da44624039" providerId="LiveId" clId="{7FF5B759-3867-4835-B9D6-FB012885F118}" dt="2021-09-12T21:15:08.811" v="1332" actId="20577"/>
        <pc:sldMkLst>
          <pc:docMk/>
          <pc:sldMk cId="2276786251" sldId="271"/>
        </pc:sldMkLst>
        <pc:spChg chg="add mod">
          <ac:chgData name="Dinara Zhaksybaeva" userId="1597c9da44624039" providerId="LiveId" clId="{7FF5B759-3867-4835-B9D6-FB012885F118}" dt="2021-09-12T21:15:08.811" v="1332" actId="20577"/>
          <ac:spMkLst>
            <pc:docMk/>
            <pc:sldMk cId="2276786251" sldId="271"/>
            <ac:spMk id="3" creationId="{31343BA1-E085-4050-970B-9B5A5D8E1FDC}"/>
          </ac:spMkLst>
        </pc:spChg>
      </pc:sldChg>
      <pc:sldChg chg="addSp modSp new mod">
        <pc:chgData name="Dinara Zhaksybaeva" userId="1597c9da44624039" providerId="LiveId" clId="{7FF5B759-3867-4835-B9D6-FB012885F118}" dt="2021-09-12T21:14:13.182" v="1310" actId="207"/>
        <pc:sldMkLst>
          <pc:docMk/>
          <pc:sldMk cId="3977704774" sldId="272"/>
        </pc:sldMkLst>
        <pc:spChg chg="add mod">
          <ac:chgData name="Dinara Zhaksybaeva" userId="1597c9da44624039" providerId="LiveId" clId="{7FF5B759-3867-4835-B9D6-FB012885F118}" dt="2021-09-12T21:14:13.182" v="1310" actId="207"/>
          <ac:spMkLst>
            <pc:docMk/>
            <pc:sldMk cId="3977704774" sldId="272"/>
            <ac:spMk id="3" creationId="{CA8383DE-4B59-47D9-98E0-F5FDB16AD79C}"/>
          </ac:spMkLst>
        </pc:spChg>
      </pc:sldChg>
      <pc:sldChg chg="addSp modSp new mod">
        <pc:chgData name="Dinara Zhaksybaeva" userId="1597c9da44624039" providerId="LiveId" clId="{7FF5B759-3867-4835-B9D6-FB012885F118}" dt="2021-09-12T21:12:42.383" v="1277" actId="20577"/>
        <pc:sldMkLst>
          <pc:docMk/>
          <pc:sldMk cId="1824050525" sldId="273"/>
        </pc:sldMkLst>
        <pc:spChg chg="add mod">
          <ac:chgData name="Dinara Zhaksybaeva" userId="1597c9da44624039" providerId="LiveId" clId="{7FF5B759-3867-4835-B9D6-FB012885F118}" dt="2021-09-12T21:12:42.383" v="1277" actId="20577"/>
          <ac:spMkLst>
            <pc:docMk/>
            <pc:sldMk cId="1824050525" sldId="273"/>
            <ac:spMk id="3" creationId="{2C9C350D-9B5A-425E-A96C-CBDE943C9D6B}"/>
          </ac:spMkLst>
        </pc:spChg>
      </pc:sldChg>
      <pc:sldChg chg="addSp modSp new mod">
        <pc:chgData name="Dinara Zhaksybaeva" userId="1597c9da44624039" providerId="LiveId" clId="{7FF5B759-3867-4835-B9D6-FB012885F118}" dt="2021-09-12T21:12:01.762" v="1258" actId="20577"/>
        <pc:sldMkLst>
          <pc:docMk/>
          <pc:sldMk cId="2896548817" sldId="274"/>
        </pc:sldMkLst>
        <pc:spChg chg="add mod">
          <ac:chgData name="Dinara Zhaksybaeva" userId="1597c9da44624039" providerId="LiveId" clId="{7FF5B759-3867-4835-B9D6-FB012885F118}" dt="2021-09-12T21:12:01.762" v="1258" actId="20577"/>
          <ac:spMkLst>
            <pc:docMk/>
            <pc:sldMk cId="2896548817" sldId="274"/>
            <ac:spMk id="3" creationId="{3F4D29FE-6136-463C-90C4-386BFB80A280}"/>
          </ac:spMkLst>
        </pc:spChg>
      </pc:sldChg>
      <pc:sldChg chg="modSp new mod">
        <pc:chgData name="Dinara Zhaksybaeva" userId="1597c9da44624039" providerId="LiveId" clId="{7FF5B759-3867-4835-B9D6-FB012885F118}" dt="2021-09-12T21:15:47.416" v="1361" actId="1076"/>
        <pc:sldMkLst>
          <pc:docMk/>
          <pc:sldMk cId="4170471735" sldId="275"/>
        </pc:sldMkLst>
        <pc:spChg chg="mod">
          <ac:chgData name="Dinara Zhaksybaeva" userId="1597c9da44624039" providerId="LiveId" clId="{7FF5B759-3867-4835-B9D6-FB012885F118}" dt="2021-09-12T21:15:47.416" v="1361" actId="1076"/>
          <ac:spMkLst>
            <pc:docMk/>
            <pc:sldMk cId="4170471735" sldId="275"/>
            <ac:spMk id="2" creationId="{CE077598-D87C-49FB-A7FB-E9AA9B23FBFD}"/>
          </ac:spMkLst>
        </pc:spChg>
      </pc:sldChg>
      <pc:sldMasterChg chg="addSldLayout">
        <pc:chgData name="Dinara Zhaksybaeva" userId="1597c9da44624039" providerId="LiveId" clId="{7FF5B759-3867-4835-B9D6-FB012885F118}" dt="2021-09-12T19:39:25.145" v="0" actId="680"/>
        <pc:sldMasterMkLst>
          <pc:docMk/>
          <pc:sldMasterMk cId="2822461330" sldId="2147483648"/>
        </pc:sldMasterMkLst>
        <pc:sldLayoutChg chg="add">
          <pc:chgData name="Dinara Zhaksybaeva" userId="1597c9da44624039" providerId="LiveId" clId="{7FF5B759-3867-4835-B9D6-FB012885F118}" dt="2021-09-12T19:39:25.145" v="0" actId="680"/>
          <pc:sldLayoutMkLst>
            <pc:docMk/>
            <pc:sldMasterMk cId="2822461330" sldId="2147483648"/>
            <pc:sldLayoutMk cId="551847965" sldId="214748364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936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004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377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154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967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702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134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637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241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134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295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11/6/2022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80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/index.php?title=%D0%A2._%D0%A0%D1%83%D0%B7&amp;action=edit&amp;redlink=1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kk.wikipedia.org/wiki/%D0%96%D0%B0%D0%BD%D1%83%D0%B0%D1%80%D0%BB%D0%B0%D1%80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kk.wikipedia.org/wiki/%D0%9B%D0%B5%D0%BE%D0%BD%D0%B0%D1%80%D0%B4%D0%BE_%D0%B4%D0%B0_%D0%92%D0%B8%D0%BD%D1%87%D0%B8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96%D2%AF%D1%80%D0%B5%D0%BA" TargetMode="External"/><Relationship Id="rId2" Type="http://schemas.openxmlformats.org/officeDocument/2006/relationships/hyperlink" Target="https://kk.wikipedia.org/wiki/%D0%90%D2%93%D1%8B%D0%BB%D1%88%D1%8B%D0%BD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/index.php?title=%D0%94%D0%B6._%D0%A0%D0%B5%D0%B9&amp;action=edit&amp;redlink=1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kk.wikipedia.org/wiki/%D0%91%D0%B8%D0%BD%D0%B0%D1%80%D0%BB%D1%8B%D2%9B_%D0%BD%D0%BE%D0%BC%D0%B5%D0%BD%D0%BA%D0%BB%D0%B0%D1%82%D1%83%D1%80%D0%B0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kk.wikipedia.org/wiki/%D0%9A._%D0%9B%D0%B8%D0%BD%D0%BD%D0%B5%D0%B9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136468"/>
            <a:ext cx="2466221" cy="18780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41120" y="136472"/>
            <a:ext cx="8260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М.Өтемісов атындағы Батыс Қазақстан университеті</a:t>
            </a:r>
          </a:p>
          <a:p>
            <a:pPr algn="ctr"/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Жаратылыстану-география факультеті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06605" y="1997365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және экология кафедрасы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94425" y="4298058"/>
            <a:ext cx="5586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Оқытушы: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окторы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endParaRPr lang="kk-KZ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Кожагалиева Р.Ж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6293" y="618514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Орал, 2022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79777" y="3196828"/>
            <a:ext cx="3816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Биологияға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кіріспе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44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9456" y="548680"/>
            <a:ext cx="97930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ақырыбы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Биология ғылымының тарихы</a:t>
            </a: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 Биология ғылымының тарихы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2. Биология ғылымының дамуына үлес қосқан ғалымдар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60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F0E08065-5946-432F-A665-C304963AD279}"/>
              </a:ext>
            </a:extLst>
          </p:cNvPr>
          <p:cNvSpPr/>
          <p:nvPr/>
        </p:nvSpPr>
        <p:spPr>
          <a:xfrm>
            <a:off x="750277" y="182880"/>
            <a:ext cx="10691445" cy="247591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ғылымының мақсаты </a:t>
            </a: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зерттеу арқылы табиғат туралы жаңалықтар, жаңа білім алу.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F4EC1ED5-AFF6-4CFA-9EE4-D81E7DFD50C2}"/>
              </a:ext>
            </a:extLst>
          </p:cNvPr>
          <p:cNvSpPr/>
          <p:nvPr/>
        </p:nvSpPr>
        <p:spPr>
          <a:xfrm>
            <a:off x="750277" y="3066757"/>
            <a:ext cx="10691445" cy="350285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</a:t>
            </a:r>
            <a:r>
              <a:rPr lang="ru-RU" sz="4000" b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ғылымының</a:t>
            </a:r>
            <a:r>
              <a:rPr lang="ru-RU" sz="40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000" b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</a:t>
            </a:r>
            <a:r>
              <a:rPr lang="ru-RU" sz="40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 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тірі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ағзалардың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қасиеттерін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сан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алуандығын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құрылыстарының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байланыстары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жағдайларын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түсіндіре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271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DD83397-C4E2-46FF-AE1C-6A062685EEB6}"/>
              </a:ext>
            </a:extLst>
          </p:cNvPr>
          <p:cNvSpPr txBox="1"/>
          <p:nvPr/>
        </p:nvSpPr>
        <p:spPr>
          <a:xfrm>
            <a:off x="225083" y="0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kk-KZ" sz="4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Биология ғылымының даму  кезеңдері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FBBF1A0-C8B9-4929-8845-025A667D275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5083" y="1051354"/>
            <a:ext cx="4853354" cy="5546394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195E6383-8CCB-4916-B237-88EBDAC22B21}"/>
              </a:ext>
            </a:extLst>
          </p:cNvPr>
          <p:cNvSpPr/>
          <p:nvPr/>
        </p:nvSpPr>
        <p:spPr>
          <a:xfrm>
            <a:off x="5331655" y="1051353"/>
            <a:ext cx="6635262" cy="554639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Алғаш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жануарлардың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анатомиялық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морфологиялық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құрылысына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жүйелі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беріп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оларда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аурулардың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қалыптасуындағы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орта мен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тұқым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қуалаушылықтың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рөлін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атап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көрсеткен</a:t>
            </a:r>
            <a:r>
              <a:rPr lang="ru-RU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842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22A1FE8-39E6-4A77-BAC7-3D2D8B8C750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807" y="502437"/>
            <a:ext cx="4822562" cy="58171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64B183F-F245-4718-A6C1-1F758534F27D}"/>
              </a:ext>
            </a:extLst>
          </p:cNvPr>
          <p:cNvSpPr txBox="1"/>
          <p:nvPr/>
        </p:nvSpPr>
        <p:spPr>
          <a:xfrm>
            <a:off x="241807" y="6027236"/>
            <a:ext cx="60983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Аристотель (384-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322жж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.) </a:t>
            </a:r>
            <a:endParaRPr lang="ru-RU" sz="3200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7A0DC2FE-66AE-469F-90B6-881E4EFE9C47}"/>
              </a:ext>
            </a:extLst>
          </p:cNvPr>
          <p:cNvSpPr/>
          <p:nvPr/>
        </p:nvSpPr>
        <p:spPr>
          <a:xfrm>
            <a:off x="5064370" y="675249"/>
            <a:ext cx="6654018" cy="53519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3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ануарларды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әрекеттеріне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3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топқа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бөлді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анатомиялық-морфологиялық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ой-</a:t>
            </a:r>
            <a:r>
              <a:rPr lang="ru-RU" sz="3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өрісінің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дамуын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36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зерттеді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210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BEE586E-1F76-4AE2-BC46-C513A542FB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9929" t="33026" r="56361" b="5230"/>
          <a:stretch/>
        </p:blipFill>
        <p:spPr>
          <a:xfrm>
            <a:off x="633045" y="763172"/>
            <a:ext cx="4332849" cy="5043268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4B05AF8-B35A-438F-9389-16556A66E8C0}"/>
              </a:ext>
            </a:extLst>
          </p:cNvPr>
          <p:cNvSpPr/>
          <p:nvPr/>
        </p:nvSpPr>
        <p:spPr>
          <a:xfrm>
            <a:off x="5584873" y="763172"/>
            <a:ext cx="6330461" cy="50432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“Биология” </a:t>
            </a:r>
            <a:r>
              <a:rPr lang="ru-RU" sz="5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терминін</a:t>
            </a:r>
            <a:r>
              <a:rPr lang="ru-RU" sz="5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ғылымға</a:t>
            </a:r>
            <a:r>
              <a:rPr lang="ru-RU" sz="5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алғаш</a:t>
            </a:r>
            <a:r>
              <a:rPr lang="ru-RU" sz="54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енгізген</a:t>
            </a:r>
            <a:r>
              <a:rPr lang="ru-RU" sz="54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неміс</a:t>
            </a:r>
            <a:r>
              <a:rPr lang="ru-RU" sz="54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ғалымы</a:t>
            </a:r>
            <a:r>
              <a:rPr lang="ru-RU" sz="54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B83DD09-C7B5-4BFB-B462-D044AA27E756}"/>
              </a:ext>
            </a:extLst>
          </p:cNvPr>
          <p:cNvSpPr txBox="1"/>
          <p:nvPr/>
        </p:nvSpPr>
        <p:spPr>
          <a:xfrm>
            <a:off x="-137159" y="5710107"/>
            <a:ext cx="60983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4400" b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hlinkClick r:id="rId3" tooltip="Т. Руз (мұндай бет жоқ)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Теодор </a:t>
            </a:r>
            <a:r>
              <a:rPr kumimoji="0" lang="ru-RU" sz="4400" b="0" u="sng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hlinkClick r:id="rId3" tooltip="Т. Руз (мұндай бет жоқ)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Руз</a:t>
            </a:r>
            <a:r>
              <a:rPr kumimoji="0" lang="ru-RU" sz="4400" b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400" b="0" u="sng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1797ж</a:t>
            </a:r>
            <a:r>
              <a:rPr kumimoji="0" lang="ru-RU" sz="4400" b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4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443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E14BC4AD-455D-4519-B820-3D16F7D2FB09}"/>
              </a:ext>
            </a:extLst>
          </p:cNvPr>
          <p:cNvSpPr/>
          <p:nvPr/>
        </p:nvSpPr>
        <p:spPr>
          <a:xfrm>
            <a:off x="5514535" y="348176"/>
            <a:ext cx="6471139" cy="544378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өптеген</a:t>
            </a:r>
            <a:r>
              <a:rPr lang="ru-RU" sz="3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</a:t>
            </a:r>
            <a:r>
              <a:rPr lang="ru-RU" sz="3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жануарларға</a:t>
            </a:r>
            <a:r>
              <a:rPr lang="ru-RU" sz="3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анатомиялық</a:t>
            </a:r>
            <a:r>
              <a:rPr lang="ru-RU" sz="3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зерттеулер</a:t>
            </a:r>
            <a:r>
              <a:rPr lang="ru-RU" sz="3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жүргізіп</a:t>
            </a:r>
            <a:r>
              <a:rPr lang="ru-RU" sz="3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3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 </a:t>
            </a:r>
            <a:r>
              <a:rPr lang="ru-RU" sz="3600" b="0" i="0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Жануарлар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жануарлар</a:t>
            </a:r>
            <a:r>
              <a:rPr lang="ru-RU" sz="3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сүйектерін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дегі</a:t>
            </a:r>
            <a:r>
              <a:rPr lang="ru-RU" sz="3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ұқсастықтарды</a:t>
            </a:r>
            <a:r>
              <a:rPr lang="ru-RU" sz="3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көрсетті</a:t>
            </a:r>
            <a:r>
              <a:rPr lang="ru-RU" sz="3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Алғаш</a:t>
            </a:r>
            <a:r>
              <a:rPr lang="ru-RU" sz="3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3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b="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</a:t>
            </a:r>
            <a:r>
              <a:rPr lang="ru-RU" sz="3600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гомологиясын</a:t>
            </a:r>
            <a:r>
              <a:rPr lang="ru-RU" sz="3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ашты</a:t>
            </a:r>
            <a:r>
              <a:rPr lang="ru-RU" sz="36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433EC47-E63A-4A98-A7FD-11F8DA87C46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030" y="0"/>
            <a:ext cx="5510130" cy="63151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790E781-4160-4846-AE4A-4F2895EAC88C}"/>
              </a:ext>
            </a:extLst>
          </p:cNvPr>
          <p:cNvSpPr txBox="1"/>
          <p:nvPr/>
        </p:nvSpPr>
        <p:spPr>
          <a:xfrm>
            <a:off x="-500572" y="5943600"/>
            <a:ext cx="6840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 tooltip="Леонардо да Винчи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Леонардо да Винчи</a:t>
            </a:r>
            <a:r>
              <a:rPr lang="ru-RU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1452-1519)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246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F81B6DA-2853-42AA-A3DB-D45297D56A3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3896" y="379827"/>
            <a:ext cx="4628269" cy="57751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7BB1EC6-9F0C-4C52-AB22-917AE83015CC}"/>
              </a:ext>
            </a:extLst>
          </p:cNvPr>
          <p:cNvSpPr txBox="1"/>
          <p:nvPr/>
        </p:nvSpPr>
        <p:spPr>
          <a:xfrm>
            <a:off x="-509952" y="6155007"/>
            <a:ext cx="609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Везалий 1543 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ж.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64C8A1FF-15F1-49C6-93B1-0D3C943B05BA}"/>
              </a:ext>
            </a:extLst>
          </p:cNvPr>
          <p:cNvSpPr/>
          <p:nvPr/>
        </p:nvSpPr>
        <p:spPr>
          <a:xfrm>
            <a:off x="5236699" y="520505"/>
            <a:ext cx="6550855" cy="551453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Бельгиялық</a:t>
            </a:r>
            <a:r>
              <a:rPr lang="ru-RU" sz="4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ғалым</a:t>
            </a:r>
            <a:r>
              <a:rPr lang="ru-RU" sz="4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4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дам </a:t>
            </a:r>
            <a:r>
              <a:rPr lang="ru-RU" sz="40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денесінің</a:t>
            </a:r>
            <a:r>
              <a:rPr lang="ru-RU" sz="4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sz="4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r>
              <a:rPr lang="ru-RU" sz="4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жеті</a:t>
            </a:r>
            <a:r>
              <a:rPr lang="ru-RU" sz="4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кітап</a:t>
            </a:r>
            <a:r>
              <a:rPr lang="ru-RU" sz="4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 </a:t>
            </a:r>
            <a:r>
              <a:rPr lang="ru-RU" sz="40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атты</a:t>
            </a:r>
            <a:r>
              <a:rPr lang="ru-RU" sz="4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еңбегін</a:t>
            </a:r>
            <a:r>
              <a:rPr lang="ru-RU" sz="4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жарыққа</a:t>
            </a:r>
            <a:r>
              <a:rPr lang="ru-RU" sz="4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шығарып</a:t>
            </a:r>
            <a:r>
              <a:rPr lang="ru-RU" sz="4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sz="4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анатомияның</a:t>
            </a:r>
            <a:r>
              <a:rPr lang="ru-RU" sz="4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</a:t>
            </a:r>
            <a:r>
              <a:rPr lang="ru-RU" sz="4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қалады</a:t>
            </a:r>
            <a:r>
              <a:rPr lang="ru-RU" sz="40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993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1B8715A7-44AC-4B14-851B-2E4DE1F23464}"/>
              </a:ext>
            </a:extLst>
          </p:cNvPr>
          <p:cNvSpPr/>
          <p:nvPr/>
        </p:nvSpPr>
        <p:spPr>
          <a:xfrm>
            <a:off x="5092505" y="295813"/>
            <a:ext cx="6668086" cy="56200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Ағылшын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ғылшын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ғалымы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4000" b="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Жануарлардағы</a:t>
            </a:r>
            <a:r>
              <a:rPr lang="ru-RU" sz="4000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000" b="0" i="1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Жүрек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жүрек</a:t>
            </a:r>
            <a:r>
              <a:rPr lang="ru-RU" sz="4000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 пен </a:t>
            </a:r>
            <a:r>
              <a:rPr lang="ru-RU" sz="4000" b="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қан</a:t>
            </a:r>
            <a:r>
              <a:rPr lang="ru-RU" sz="4000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</a:t>
            </a:r>
            <a:r>
              <a:rPr lang="ru-RU" sz="4000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4000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анатомиялық</a:t>
            </a:r>
            <a:r>
              <a:rPr lang="ru-RU" sz="4000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4000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атты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еңбегінде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қан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айналымы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ілімді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тұжырымдады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BF6392D-E660-4F26-947D-D5DB12E51D9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7478" y="170664"/>
            <a:ext cx="4310454" cy="58943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39FD217-A0B4-44AB-928A-16819C6E7DA6}"/>
              </a:ext>
            </a:extLst>
          </p:cNvPr>
          <p:cNvSpPr txBox="1"/>
          <p:nvPr/>
        </p:nvSpPr>
        <p:spPr>
          <a:xfrm>
            <a:off x="529883" y="5915856"/>
            <a:ext cx="609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В. Гарвей 1628 ж. 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747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325BDBF2-D7D4-4093-929F-1D89620ADF1F}"/>
              </a:ext>
            </a:extLst>
          </p:cNvPr>
          <p:cNvSpPr/>
          <p:nvPr/>
        </p:nvSpPr>
        <p:spPr>
          <a:xfrm>
            <a:off x="4937760" y="501820"/>
            <a:ext cx="6780627" cy="537622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4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ғылшын</a:t>
            </a:r>
            <a:r>
              <a:rPr lang="ru-RU" sz="44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ғалымы</a:t>
            </a:r>
            <a:r>
              <a:rPr lang="ru-RU" sz="44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400" b="0" u="none" strike="noStrike" dirty="0">
                <a:solidFill>
                  <a:srgbClr val="DD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44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</a:t>
            </a:r>
            <a:r>
              <a:rPr lang="ru-RU" sz="44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r>
              <a:rPr lang="ru-RU" sz="44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 </a:t>
            </a:r>
            <a:r>
              <a:rPr lang="ru-RU" sz="44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атты</a:t>
            </a:r>
            <a:r>
              <a:rPr lang="ru-RU" sz="44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еңбегінде</a:t>
            </a:r>
            <a:r>
              <a:rPr lang="ru-RU" sz="44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 </a:t>
            </a:r>
            <a:r>
              <a:rPr lang="ru-RU" sz="44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класқа</a:t>
            </a:r>
            <a:r>
              <a:rPr lang="ru-RU" sz="44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топтастырылған</a:t>
            </a:r>
            <a:r>
              <a:rPr lang="ru-RU" sz="44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18 </a:t>
            </a:r>
            <a:r>
              <a:rPr lang="ru-RU" sz="44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44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</a:t>
            </a:r>
            <a:r>
              <a:rPr lang="ru-RU" sz="44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түрлеріне</a:t>
            </a:r>
            <a:r>
              <a:rPr lang="ru-RU" sz="44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</a:t>
            </a:r>
            <a:r>
              <a:rPr lang="ru-RU" sz="44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берді</a:t>
            </a:r>
            <a:r>
              <a:rPr lang="ru-RU" sz="4400" b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BDBEAC8-8293-4B49-8327-1DFCD264F64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3612" y="501819"/>
            <a:ext cx="4309403" cy="54582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D2EDEA4-A049-4A9D-A170-8D5AFB221172}"/>
              </a:ext>
            </a:extLst>
          </p:cNvPr>
          <p:cNvSpPr txBox="1"/>
          <p:nvPr/>
        </p:nvSpPr>
        <p:spPr>
          <a:xfrm>
            <a:off x="-443132" y="5878045"/>
            <a:ext cx="60983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hlinkClick r:id="rId3" tooltip="Дж. Рей (мұндай бет жоқ)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Дж. Рей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1670ж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383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37D4C4AC-AE23-48D7-A542-FDDA70889C6B}"/>
              </a:ext>
            </a:extLst>
          </p:cNvPr>
          <p:cNvSpPr/>
          <p:nvPr/>
        </p:nvSpPr>
        <p:spPr>
          <a:xfrm>
            <a:off x="5190977" y="596291"/>
            <a:ext cx="6541478" cy="53114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вед </a:t>
            </a:r>
            <a:r>
              <a:rPr lang="ru-RU" sz="4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ғалымы</a:t>
            </a:r>
            <a: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4400" b="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</a:t>
            </a:r>
            <a:r>
              <a:rPr lang="ru-RU" sz="4400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4400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атты</a:t>
            </a:r>
            <a: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еңбегін</a:t>
            </a:r>
            <a: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жарыққа</a:t>
            </a:r>
            <a: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шығарып</a:t>
            </a:r>
            <a: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ғылымға</a:t>
            </a:r>
            <a: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Бинарлық номенклатур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бинарлық</a:t>
            </a:r>
            <a:r>
              <a:rPr lang="ru-RU" sz="44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Бинарлық номенклатур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sz="4400" b="0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Бинарлық номенклатур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номенклатураны</a:t>
            </a:r>
            <a: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енгізді</a:t>
            </a:r>
            <a: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AAF11CA-BAFB-4568-B8AC-6C60980A4E1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475130"/>
            <a:ext cx="4777950" cy="57536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7236019-3612-492A-957E-BDD7DB4BECDA}"/>
              </a:ext>
            </a:extLst>
          </p:cNvPr>
          <p:cNvSpPr txBox="1"/>
          <p:nvPr/>
        </p:nvSpPr>
        <p:spPr>
          <a:xfrm>
            <a:off x="-355397" y="6028927"/>
            <a:ext cx="60983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hlinkClick r:id="rId4" tooltip="К. Линней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К. Линней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XVIII</a:t>
            </a:r>
            <a:r>
              <a:rPr kumimoji="0" lang="kk-KZ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ғ.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535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16BC60F-5D56-4F11-A791-7FE156CB22C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8196" y="426309"/>
            <a:ext cx="5960401" cy="57437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B206802-66FA-4569-9F1D-2B04CA5E144E}"/>
              </a:ext>
            </a:extLst>
          </p:cNvPr>
          <p:cNvSpPr txBox="1"/>
          <p:nvPr/>
        </p:nvSpPr>
        <p:spPr>
          <a:xfrm>
            <a:off x="0" y="6170081"/>
            <a:ext cx="6935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Т. Шванн </a:t>
            </a:r>
            <a:r>
              <a:rPr lang="ru-RU" sz="28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r>
              <a:rPr lang="ru-RU" sz="28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Шлейден</a:t>
            </a:r>
            <a:r>
              <a:rPr lang="ru-RU" sz="28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XVIII-XX </a:t>
            </a:r>
            <a:r>
              <a:rPr lang="kk-KZ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ғғ.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D2B6AD55-D7D3-4753-9980-974AB8CFEF50}"/>
              </a:ext>
            </a:extLst>
          </p:cNvPr>
          <p:cNvSpPr/>
          <p:nvPr/>
        </p:nvSpPr>
        <p:spPr>
          <a:xfrm>
            <a:off x="6358597" y="557811"/>
            <a:ext cx="5598941" cy="561226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Жасуша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теориясының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қалаушылар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Өздеріне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ғалымдардың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еңбектері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жинақталған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мәліметтеріне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сүйене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 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ағзасындағы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органикалық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табиғаттың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біртекті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екендігін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білді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081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6C17303-C157-48C3-8241-1310A4DBA9F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613008" cy="6471138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ABC79247-E2C9-400B-BA0B-72DA1C8E9515}"/>
              </a:ext>
            </a:extLst>
          </p:cNvPr>
          <p:cNvSpPr/>
          <p:nvPr/>
        </p:nvSpPr>
        <p:spPr>
          <a:xfrm>
            <a:off x="5373859" y="386862"/>
            <a:ext cx="6471138" cy="556514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Генетика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ғылымы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қалыптасып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қарқынды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дами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бастаған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Түрлердің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шығу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тегі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еңбегі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эволюциялық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ілімнің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қалады</a:t>
            </a:r>
            <a:r>
              <a:rPr lang="ru-RU" sz="4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FD9049C-8A29-456D-A08B-D9257D3DCEFB}"/>
              </a:ext>
            </a:extLst>
          </p:cNvPr>
          <p:cNvSpPr txBox="1"/>
          <p:nvPr/>
        </p:nvSpPr>
        <p:spPr>
          <a:xfrm>
            <a:off x="-594360" y="5952009"/>
            <a:ext cx="60983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Ч.Дарвин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211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8F3ADB1-C08A-42FF-9F7A-F56E8FCB39E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0911" y="310886"/>
            <a:ext cx="5033286" cy="5738222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0E1FCCA4-7A0F-489F-9C84-FCDC1EAC3A38}"/>
              </a:ext>
            </a:extLst>
          </p:cNvPr>
          <p:cNvSpPr/>
          <p:nvPr/>
        </p:nvSpPr>
        <p:spPr>
          <a:xfrm>
            <a:off x="5725551" y="310887"/>
            <a:ext cx="6260123" cy="55741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ех </a:t>
            </a:r>
            <a:r>
              <a:rPr lang="ru-RU" sz="4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ғалымы</a:t>
            </a:r>
            <a:r>
              <a:rPr lang="ru-RU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генетика </a:t>
            </a:r>
            <a:r>
              <a:rPr lang="ru-RU" sz="4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ғылымын</a:t>
            </a:r>
            <a:r>
              <a:rPr lang="ru-RU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әрмен</a:t>
            </a:r>
            <a:r>
              <a:rPr lang="ru-RU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дамытып</a:t>
            </a:r>
            <a:r>
              <a:rPr lang="ru-RU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40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4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елгілердің</a:t>
            </a:r>
            <a:r>
              <a:rPr lang="ru-RU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тұқым</a:t>
            </a:r>
            <a:r>
              <a:rPr lang="ru-RU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қуалау</a:t>
            </a:r>
            <a:r>
              <a:rPr lang="ru-RU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4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заңдылығын</a:t>
            </a:r>
            <a:r>
              <a:rPr lang="ru-RU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ашты</a:t>
            </a:r>
            <a:r>
              <a:rPr lang="ru-RU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63FD0DB-588A-4C8C-A6FA-373E473F5AED}"/>
              </a:ext>
            </a:extLst>
          </p:cNvPr>
          <p:cNvSpPr txBox="1"/>
          <p:nvPr/>
        </p:nvSpPr>
        <p:spPr>
          <a:xfrm>
            <a:off x="-83502" y="5885079"/>
            <a:ext cx="60983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Г.Мендель</a:t>
            </a:r>
            <a:r>
              <a:rPr lang="ru-RU" sz="4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1865 ж.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350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9D5697FD-AFC2-4ED3-B9DC-D77BF84D3764}"/>
              </a:ext>
            </a:extLst>
          </p:cNvPr>
          <p:cNvSpPr/>
          <p:nvPr/>
        </p:nvSpPr>
        <p:spPr>
          <a:xfrm>
            <a:off x="590843" y="450165"/>
            <a:ext cx="11071274" cy="618978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-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саласы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800" b="1" i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</a:t>
            </a:r>
            <a:r>
              <a:rPr lang="ru-RU" sz="2800" b="1" i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b="1" i="1" u="sng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2800" b="1" i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иесі</a:t>
            </a:r>
            <a:r>
              <a:rPr lang="ru-RU" sz="2800" b="1" i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салаларын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қамту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планетада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организмдер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микроорганизмдердің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элементтерін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түсінуге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Биологияның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мотивациясы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тірі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организмдердің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шығу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тегін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құрылымдарының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корреляцияларды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түсіну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Биологияның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арқасында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өмірді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түсінуге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0350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1343BA1-E085-4050-970B-9B5A5D8E1FDC}"/>
              </a:ext>
            </a:extLst>
          </p:cNvPr>
          <p:cNvSpPr txBox="1"/>
          <p:nvPr/>
        </p:nvSpPr>
        <p:spPr>
          <a:xfrm>
            <a:off x="281354" y="181957"/>
            <a:ext cx="1219200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Ботаника-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өсімдіктерді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зерттейді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Микология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саңырауқұлақтарды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Алкалогия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балдырларды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Бриология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мүктерді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 </a:t>
            </a:r>
          </a:p>
          <a:p>
            <a:pPr algn="ctr">
              <a:buFont typeface="Wingdings" pitchFamily="2" charset="2"/>
              <a:buChar char="v"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Лихенология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қыналарды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buFont typeface="Wingdings" pitchFamily="2" charset="2"/>
              <a:buChar char="v"/>
            </a:pP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Зоология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жануарларды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Font typeface="Wingdings" pitchFamily="2" charset="2"/>
              <a:buChar char="v"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Ихтиология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балықтарды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Font typeface="Wingdings" pitchFamily="2" charset="2"/>
              <a:buChar char="v"/>
            </a:pP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Герпетология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жорғалаушыларды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Font typeface="Wingdings" pitchFamily="2" charset="2"/>
              <a:buChar char="v"/>
            </a:pP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Арахнология- </a:t>
            </a:r>
            <a:r>
              <a:rPr lang="ru-RU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өрмекшілерді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Font typeface="Wingdings" pitchFamily="2" charset="2"/>
              <a:buChar char="v"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Энтомология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бунақденелілерді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buFont typeface="Wingdings" pitchFamily="2" charset="2"/>
              <a:buChar char="v"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Маммология </a:t>
            </a:r>
            <a:r>
              <a:rPr lang="ru-RU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териология- </a:t>
            </a:r>
            <a:r>
              <a:rPr lang="ru-RU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сүтқоректілеррді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buFont typeface="Wingdings" pitchFamily="2" charset="2"/>
              <a:buChar char="v"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Гельминтология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құрттарды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buFont typeface="Wingdings" pitchFamily="2" charset="2"/>
              <a:buChar char="v"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Орнитология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құстарды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зерттейді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6786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A8383DE-4B59-47D9-98E0-F5FDB16AD79C}"/>
              </a:ext>
            </a:extLst>
          </p:cNvPr>
          <p:cNvSpPr txBox="1"/>
          <p:nvPr/>
        </p:nvSpPr>
        <p:spPr>
          <a:xfrm>
            <a:off x="112542" y="196948"/>
            <a:ext cx="12192000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Анатомия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ағзаның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ішкі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құрылысын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Хронобиология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биологиялық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ырғақты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Цитология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жасушаны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Гистология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ұлпаларды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Вирусология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вирустарды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Микробиология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бактерияларды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Физиология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мүшелердің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қызметін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қоректенуін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т.б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Гигиена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денсаулықты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сақтау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алдын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ала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сақтануды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зерттейді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Эмбриология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ұрықтың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дамуы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Экология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ағза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байланысын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buFont typeface="Wingdings" pitchFamily="2" charset="2"/>
              <a:buChar char="v"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Аутэкология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ағзалар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популяциялардың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ортамен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байланысын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buFont typeface="Wingdings" pitchFamily="2" charset="2"/>
              <a:buChar char="v"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Этология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мінез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құлықты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buFont typeface="Wingdings" pitchFamily="2" charset="2"/>
              <a:buChar char="v"/>
            </a:pP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Демэкология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популяция,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қоршаған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ортаны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buFont typeface="Wingdings" pitchFamily="2" charset="2"/>
              <a:buChar char="v"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Синэкология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ортамен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бірлестікті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зерттейді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704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C9C350D-9B5A-425E-A96C-CBDE943C9D6B}"/>
              </a:ext>
            </a:extLst>
          </p:cNvPr>
          <p:cNvSpPr txBox="1"/>
          <p:nvPr/>
        </p:nvSpPr>
        <p:spPr>
          <a:xfrm>
            <a:off x="-126609" y="239152"/>
            <a:ext cx="1219200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Эндокринология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бездерді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Генетика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тұқымқуалаушылық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пен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өзгергіштік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Гериатрия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ұзақ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өмір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сүретін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жасушалардың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ауруларын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және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емделеуін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Морфология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ағза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пішіні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мен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сыртқы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құрылысын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Селекция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жануарлардың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қол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тұқымын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өсімдіктердің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іріктемесін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бактериялардың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штамдарын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Биотехнология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тіршіліктің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сан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алуан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қиысын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Эволюция -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тірі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ағзалардың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сыртқы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ортамен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байланысын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Антропология-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адамның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шығу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тегін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Биометрия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математикалық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әдістерді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Биохимия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ағзаның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химиялық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құрамын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таралуын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өзгеруін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зерттейді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24050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F4D29FE-6136-463C-90C4-386BFB80A280}"/>
              </a:ext>
            </a:extLst>
          </p:cNvPr>
          <p:cNvSpPr txBox="1"/>
          <p:nvPr/>
        </p:nvSpPr>
        <p:spPr>
          <a:xfrm>
            <a:off x="154745" y="894962"/>
            <a:ext cx="1219200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Биогеография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өсімдіктер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мен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жануарлардың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жер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бетінде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таралу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заңдылықтарын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Палентология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ескі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органикалық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қалдықтардың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өмір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сүрген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дәуірін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Биосфера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барлық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табиғат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өзгерісін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, даму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заңдылықтарын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Систематика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түрлердің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алуан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түрлілігін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Бионика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тірі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организм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әрекетіне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ұқсас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машиналар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мен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техникалық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құралдар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жасау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мүмкіндігін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Әлеуметтік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экология-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адам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қауымдастығы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мен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табиғат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арасындағы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байланыс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Геногеография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материктерді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мекендеген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халықтарды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Геоэкология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жер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қабығының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даму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заңдылықтарын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Биоэкология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тірі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ағзалардың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табиғат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ортасындағы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өзгерістердің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адамның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іс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әрекетімен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байланысын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зерттейді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6548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9403" y="1124744"/>
            <a:ext cx="88452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сұрақтары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1.Биология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ғылымының дамуына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Аристотельдің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қосқан үлесі қандай?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2.Ж.Б.Ламарктың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қандай еңбектері бар?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3.Органикалық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дүние эволюциясының негізгі қозғаушы күштері туралы айтқан кім?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4.Генетика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ғылымының неізін салған кім?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21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E077598-D87C-49FB-A7FB-E9AA9B23F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384" y="2011218"/>
            <a:ext cx="10364451" cy="1596177"/>
          </a:xfrm>
        </p:spPr>
        <p:txBody>
          <a:bodyPr>
            <a:noAutofit/>
          </a:bodyPr>
          <a:lstStyle/>
          <a:p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</a:t>
            </a:r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4717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582</Words>
  <Application>Microsoft Office PowerPoint</Application>
  <PresentationFormat>Произвольный</PresentationFormat>
  <Paragraphs>93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Dinara Zhaksybaeva</dc:creator>
  <cp:lastModifiedBy>Пользователь Windows</cp:lastModifiedBy>
  <cp:revision>12</cp:revision>
  <dcterms:created xsi:type="dcterms:W3CDTF">2021-09-12T19:37:36Z</dcterms:created>
  <dcterms:modified xsi:type="dcterms:W3CDTF">2022-11-06T19:16:09Z</dcterms:modified>
</cp:coreProperties>
</file>