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89" r:id="rId2"/>
    <p:sldId id="290" r:id="rId3"/>
    <p:sldId id="257" r:id="rId4"/>
    <p:sldId id="260" r:id="rId5"/>
    <p:sldId id="261" r:id="rId6"/>
    <p:sldId id="263" r:id="rId7"/>
    <p:sldId id="264" r:id="rId8"/>
    <p:sldId id="265" r:id="rId9"/>
    <p:sldId id="266" r:id="rId10"/>
    <p:sldId id="268" r:id="rId11"/>
    <p:sldId id="269" r:id="rId12"/>
    <p:sldId id="271" r:id="rId13"/>
    <p:sldId id="272" r:id="rId14"/>
    <p:sldId id="274" r:id="rId15"/>
    <p:sldId id="276" r:id="rId16"/>
    <p:sldId id="277" r:id="rId17"/>
    <p:sldId id="278" r:id="rId18"/>
    <p:sldId id="292" r:id="rId19"/>
    <p:sldId id="286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-756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DB6E4-4D9A-4A4C-9927-DA2DE4B008FE}" type="datetimeFigureOut">
              <a:rPr lang="ru-RU" smtClean="0"/>
              <a:pPr/>
              <a:t>06.11.2022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4F618-4270-42A9-B84F-187B3E7C72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03505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DB6E4-4D9A-4A4C-9927-DA2DE4B008FE}" type="datetimeFigureOut">
              <a:rPr lang="ru-RU" smtClean="0"/>
              <a:pPr/>
              <a:t>06.11.2022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4F618-4270-42A9-B84F-187B3E7C72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82631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DB6E4-4D9A-4A4C-9927-DA2DE4B008FE}" type="datetimeFigureOut">
              <a:rPr lang="ru-RU" smtClean="0"/>
              <a:pPr/>
              <a:t>06.11.2022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4F618-4270-42A9-B84F-187B3E7C72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4789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DB6E4-4D9A-4A4C-9927-DA2DE4B008FE}" type="datetimeFigureOut">
              <a:rPr lang="ru-RU" smtClean="0"/>
              <a:pPr/>
              <a:t>06.11.2022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4F618-4270-42A9-B84F-187B3E7C72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4560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DB6E4-4D9A-4A4C-9927-DA2DE4B008FE}" type="datetimeFigureOut">
              <a:rPr lang="ru-RU" smtClean="0"/>
              <a:pPr/>
              <a:t>06.11.2022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4F618-4270-42A9-B84F-187B3E7C72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648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DB6E4-4D9A-4A4C-9927-DA2DE4B008FE}" type="datetimeFigureOut">
              <a:rPr lang="ru-RU" smtClean="0"/>
              <a:pPr/>
              <a:t>06.11.2022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4F618-4270-42A9-B84F-187B3E7C72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39170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DB6E4-4D9A-4A4C-9927-DA2DE4B008FE}" type="datetimeFigureOut">
              <a:rPr lang="ru-RU" smtClean="0"/>
              <a:pPr/>
              <a:t>06.11.2022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4F618-4270-42A9-B84F-187B3E7C72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0624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DB6E4-4D9A-4A4C-9927-DA2DE4B008FE}" type="datetimeFigureOut">
              <a:rPr lang="ru-RU" smtClean="0"/>
              <a:pPr/>
              <a:t>06.11.2022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4F618-4270-42A9-B84F-187B3E7C72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3958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DB6E4-4D9A-4A4C-9927-DA2DE4B008FE}" type="datetimeFigureOut">
              <a:rPr lang="ru-RU" smtClean="0"/>
              <a:pPr/>
              <a:t>06.11.2022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4F618-4270-42A9-B84F-187B3E7C72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04413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DB6E4-4D9A-4A4C-9927-DA2DE4B008FE}" type="datetimeFigureOut">
              <a:rPr lang="ru-RU" smtClean="0"/>
              <a:pPr/>
              <a:t>06.11.2022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4F618-4270-42A9-B84F-187B3E7C72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1140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DB6E4-4D9A-4A4C-9927-DA2DE4B008FE}" type="datetimeFigureOut">
              <a:rPr lang="ru-RU" smtClean="0"/>
              <a:pPr/>
              <a:t>06.11.2022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F4F618-4270-42A9-B84F-187B3E7C72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3556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EDB6E4-4D9A-4A4C-9927-DA2DE4B008FE}" type="datetimeFigureOut">
              <a:rPr lang="ru-RU" smtClean="0"/>
              <a:pPr/>
              <a:t>06.11.2022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F4F618-4270-42A9-B84F-187B3E7C720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0496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200" y="136468"/>
            <a:ext cx="2466221" cy="187807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41120" y="136472"/>
            <a:ext cx="82600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М.Өтемісов атындағы Батыс Қазақстан университеті</a:t>
            </a:r>
          </a:p>
          <a:p>
            <a:pPr algn="ctr"/>
            <a:r>
              <a:rPr lang="kk-KZ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Жаратылыстану-география факультеті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206605" y="1997365"/>
            <a:ext cx="28803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Биология және экология кафедрасы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694425" y="4298058"/>
            <a:ext cx="55861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Оқытушы: </a:t>
            </a:r>
            <a:r>
              <a:rPr lang="kk-KZ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философия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</a:t>
            </a:r>
            <a:r>
              <a:rPr lang="kk-KZ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окторы </a:t>
            </a:r>
            <a:r>
              <a:rPr lang="en-US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PhD</a:t>
            </a:r>
            <a:endParaRPr lang="kk-KZ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</a:t>
            </a:r>
            <a:r>
              <a:rPr lang="en-US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kk-KZ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Кожагалиева Р.Ж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06293" y="6185140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Орал, 2022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079777" y="3196828"/>
            <a:ext cx="38164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Биологияға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кіріспе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1053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99456" y="548680"/>
            <a:ext cx="979308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ақырыбы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alt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Тіршілік </a:t>
            </a:r>
            <a:r>
              <a:rPr lang="kk-KZ" altLang="ru-RU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жер бетінде пайда болуы</a:t>
            </a:r>
            <a:endParaRPr lang="ru-RU" altLang="ru-RU" sz="24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kk-KZ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Тіршіліктің жерде пайда болуы</a:t>
            </a:r>
            <a:endParaRPr lang="kk-KZ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Жердің геохронологиясы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1148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/>
          <a:srcRect l="15599" t="48138" r="22479" b="16709"/>
          <a:stretch/>
        </p:blipFill>
        <p:spPr>
          <a:xfrm>
            <a:off x="4726745" y="3488788"/>
            <a:ext cx="6856644" cy="326530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239989" y="2815397"/>
            <a:ext cx="45206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Геохронологиялық кесте 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8599" y="336468"/>
            <a:ext cx="11865429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Палентология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бетінде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тіршілік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етіп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жойылып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кеткен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ағзаларды зертейтін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биология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ғылымының саласы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    </a:t>
            </a:r>
            <a:r>
              <a:rPr lang="ru-RU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Геохронология –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қыртысын құрайтын тау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жыныстарының уақыт тәртібімен түзілу реті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жасы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ілім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6571" y="2025908"/>
            <a:ext cx="9647423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тарихының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шежіресі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       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тарихы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(ұзақ уақыт аралығы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—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заманға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заман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кезеңге, кезең—дәуірге, дәуір—ғасырға бөлінеді.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Заманның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аттары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Криптозой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 Архей —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ежелгі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заман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 Протерозой —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алғашқы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тіршілік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Фанерозой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 Палеозой —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ертедегі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тіршілік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 Мезозой —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ортадағы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тіршілік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 Кайнозой —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жаңа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өмір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5926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4"/>
          <p:cNvSpPr>
            <a:spLocks noGrp="1" noChangeArrowheads="1"/>
          </p:cNvSpPr>
          <p:nvPr>
            <p:ph type="title"/>
          </p:nvPr>
        </p:nvSpPr>
        <p:spPr>
          <a:xfrm>
            <a:off x="4271434" y="1"/>
            <a:ext cx="3551767" cy="1139825"/>
          </a:xfrm>
        </p:spPr>
        <p:txBody>
          <a:bodyPr/>
          <a:lstStyle/>
          <a:p>
            <a:r>
              <a:rPr lang="ru-RU" altLang="ru-RU" sz="6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Архей</a:t>
            </a:r>
          </a:p>
        </p:txBody>
      </p:sp>
      <p:pic>
        <p:nvPicPr>
          <p:cNvPr id="49157" name="Picture 5" descr="коацерваты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867" y="1196975"/>
            <a:ext cx="5096933" cy="127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159" name="Picture 7" descr="pril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1196976"/>
            <a:ext cx="4607984" cy="2600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160" name="Picture 8" descr="архей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434" y="4005264"/>
            <a:ext cx="4830233" cy="247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162" name="Picture 10" descr="08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9117" y="2565400"/>
            <a:ext cx="4800600" cy="1563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163" name="Text Box 11"/>
          <p:cNvSpPr txBox="1">
            <a:spLocks noChangeArrowheads="1"/>
          </p:cNvSpPr>
          <p:nvPr/>
        </p:nvSpPr>
        <p:spPr bwMode="auto">
          <a:xfrm>
            <a:off x="5327651" y="4437063"/>
            <a:ext cx="6529916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FontTx/>
              <a:buAutoNum type="arabicPeriod"/>
            </a:pP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Прокариоттардың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бактериялар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цианобактериялар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ru-RU" alt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AutoNum type="arabicPeriod"/>
            </a:pP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Фотосинтезбен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озон </a:t>
            </a: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қабатының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alt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AutoNum type="arabicPeriod"/>
            </a:pP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Прокариоттардың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құрлыққа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шығуы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3989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Rectangle 4"/>
          <p:cNvSpPr>
            <a:spLocks noGrp="1" noChangeArrowheads="1"/>
          </p:cNvSpPr>
          <p:nvPr>
            <p:ph type="title"/>
          </p:nvPr>
        </p:nvSpPr>
        <p:spPr>
          <a:xfrm>
            <a:off x="624417" y="1"/>
            <a:ext cx="10972800" cy="1139825"/>
          </a:xfrm>
        </p:spPr>
        <p:txBody>
          <a:bodyPr>
            <a:normAutofit/>
          </a:bodyPr>
          <a:lstStyle/>
          <a:p>
            <a:pPr algn="ctr"/>
            <a:r>
              <a:rPr lang="ru-RU" altLang="ru-RU" sz="4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Протерозой</a:t>
            </a:r>
          </a:p>
        </p:txBody>
      </p:sp>
      <p:sp>
        <p:nvSpPr>
          <p:cNvPr id="51205" name="Text Box 5"/>
          <p:cNvSpPr txBox="1">
            <a:spLocks noChangeArrowheads="1"/>
          </p:cNvSpPr>
          <p:nvPr/>
        </p:nvSpPr>
        <p:spPr bwMode="auto">
          <a:xfrm>
            <a:off x="239185" y="1125538"/>
            <a:ext cx="11584516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FontTx/>
              <a:buAutoNum type="arabicPeriod"/>
            </a:pP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Эукариоттардың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біржасушалы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өсімдіктер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жануарлар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төменгі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сатылы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саңырауқұлақтар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ru-RU" alt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AutoNum type="arabicPeriod"/>
            </a:pP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Көпжасушалы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балдырлардың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пайдаболуы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alt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AutoNum type="arabicPeriod"/>
            </a:pP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Көпжасушалы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ішекқуыстылардың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endParaRPr lang="ru-RU" alt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AutoNum type="arabicPeriod"/>
            </a:pP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Медузалардың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өктемдік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еткен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кезеңі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alt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AutoNum type="arabicPeriod"/>
            </a:pP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Губкалар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құрттардың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endParaRPr lang="ru-RU" alt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06" name="Picture 6" descr="d_02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918" y="3860800"/>
            <a:ext cx="5389033" cy="278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07" name="Picture 7" descr="протерозой1111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751" y="2852738"/>
            <a:ext cx="4527549" cy="3695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3753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0" name="Rectangle 4"/>
          <p:cNvSpPr>
            <a:spLocks noGrp="1" noChangeArrowheads="1"/>
          </p:cNvSpPr>
          <p:nvPr>
            <p:ph type="title"/>
          </p:nvPr>
        </p:nvSpPr>
        <p:spPr>
          <a:xfrm>
            <a:off x="591759" y="219757"/>
            <a:ext cx="10972800" cy="1139825"/>
          </a:xfrm>
        </p:spPr>
        <p:txBody>
          <a:bodyPr>
            <a:normAutofit/>
          </a:bodyPr>
          <a:lstStyle/>
          <a:p>
            <a:pPr algn="ctr"/>
            <a:r>
              <a:rPr lang="ru-RU" altLang="ru-RU" sz="6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Палеозой: </a:t>
            </a:r>
            <a:r>
              <a:rPr lang="ru-RU" alt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altLang="ru-RU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Кембрий</a:t>
            </a:r>
          </a:p>
        </p:txBody>
      </p:sp>
      <p:sp>
        <p:nvSpPr>
          <p:cNvPr id="55301" name="Text Box 5"/>
          <p:cNvSpPr txBox="1">
            <a:spLocks noChangeArrowheads="1"/>
          </p:cNvSpPr>
          <p:nvPr/>
        </p:nvSpPr>
        <p:spPr bwMode="auto">
          <a:xfrm>
            <a:off x="431800" y="1232457"/>
            <a:ext cx="1176020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ru-RU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Былқылдақденелілер</a:t>
            </a:r>
            <a:r>
              <a:rPr lang="ru-RU" alt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altLang="ru-RU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алғашқы</a:t>
            </a:r>
            <a:r>
              <a:rPr lang="ru-RU" alt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буынаяқтылардың</a:t>
            </a:r>
            <a:r>
              <a:rPr lang="ru-RU" alt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altLang="ru-RU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трилобиттер</a:t>
            </a:r>
            <a:r>
              <a:rPr lang="ru-RU" alt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alt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alt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alt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alt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5303" name="Picture 7" descr="кембрий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4657" y="2186564"/>
            <a:ext cx="8354483" cy="4376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6071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8" name="Rectangle 4"/>
          <p:cNvSpPr>
            <a:spLocks noGrp="1" noChangeArrowheads="1"/>
          </p:cNvSpPr>
          <p:nvPr>
            <p:ph type="title"/>
          </p:nvPr>
        </p:nvSpPr>
        <p:spPr>
          <a:xfrm>
            <a:off x="624417" y="1"/>
            <a:ext cx="10972800" cy="1139825"/>
          </a:xfrm>
        </p:spPr>
        <p:txBody>
          <a:bodyPr>
            <a:normAutofit/>
          </a:bodyPr>
          <a:lstStyle/>
          <a:p>
            <a:pPr algn="ctr"/>
            <a:r>
              <a:rPr lang="ru-RU" altLang="ru-RU" sz="4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Палеозой: </a:t>
            </a:r>
            <a:r>
              <a:rPr lang="ru-RU" alt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altLang="ru-RU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4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Ордовик</a:t>
            </a:r>
            <a:endParaRPr lang="ru-RU" altLang="ru-RU" sz="4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350" name="Text Box 6"/>
          <p:cNvSpPr txBox="1">
            <a:spLocks noChangeArrowheads="1"/>
          </p:cNvSpPr>
          <p:nvPr/>
        </p:nvSpPr>
        <p:spPr bwMode="auto">
          <a:xfrm>
            <a:off x="239185" y="1341439"/>
            <a:ext cx="7133167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FontTx/>
              <a:buAutoNum type="arabicPeriod"/>
            </a:pP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Өсімдіктердің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құрлыққа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шығуы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altLang="ru-RU" sz="2400" u="sng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псилофиттер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ru-RU" alt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AutoNum type="arabicPeriod"/>
            </a:pP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Басаяқты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бауыраяқты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былқылдақденелілердің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alt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AutoNum type="arabicPeriod"/>
            </a:pP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Алғашқы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желілілердің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endParaRPr lang="ru-RU" alt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7351" name="Picture 7" descr="ор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2217" y="1268413"/>
            <a:ext cx="4815416" cy="2709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352" name="Picture 8" descr="rhynia_30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433" y="3716339"/>
            <a:ext cx="2813051" cy="2967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353" name="Picture 9" descr="psilofi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7951" y="4149725"/>
            <a:ext cx="4123267" cy="2446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354" name="Picture 10" descr="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834" y="3573463"/>
            <a:ext cx="3401484" cy="3097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2007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6" name="Rectangle 4"/>
          <p:cNvSpPr>
            <a:spLocks noGrp="1" noChangeArrowheads="1"/>
          </p:cNvSpPr>
          <p:nvPr>
            <p:ph type="title"/>
          </p:nvPr>
        </p:nvSpPr>
        <p:spPr>
          <a:xfrm>
            <a:off x="624418" y="1"/>
            <a:ext cx="8352367" cy="1139825"/>
          </a:xfrm>
        </p:spPr>
        <p:txBody>
          <a:bodyPr>
            <a:normAutofit/>
          </a:bodyPr>
          <a:lstStyle/>
          <a:p>
            <a:pPr algn="ctr"/>
            <a:r>
              <a:rPr lang="ru-RU" altLang="ru-RU" sz="5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Палеозой: </a:t>
            </a:r>
            <a:r>
              <a:rPr lang="ru-RU" alt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altLang="ru-RU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Силур</a:t>
            </a:r>
          </a:p>
        </p:txBody>
      </p:sp>
      <p:sp>
        <p:nvSpPr>
          <p:cNvPr id="59397" name="Text Box 5"/>
          <p:cNvSpPr txBox="1">
            <a:spLocks noChangeArrowheads="1"/>
          </p:cNvSpPr>
          <p:nvPr/>
        </p:nvSpPr>
        <p:spPr bwMode="auto">
          <a:xfrm>
            <a:off x="334434" y="1125539"/>
            <a:ext cx="8411633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FontTx/>
              <a:buAutoNum type="arabicPeriod"/>
            </a:pP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Псилофиттердің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Ринниофиттер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құрлыққа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шығуы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alt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AutoNum type="arabicPeriod"/>
            </a:pP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Басаяқты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былқылдақденелілер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буынаяқтылардың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ракоскорпиондар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alt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өктемдік</a:t>
            </a:r>
            <a:r>
              <a:rPr lang="ru-RU" alt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еткен</a:t>
            </a:r>
            <a:r>
              <a:rPr lang="ru-RU" alt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кезеңі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Тікентерілер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панцирлі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балықтардың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жақсыздар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пайдаболуы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alt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AutoNum type="arabicPeriod"/>
            </a:pP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Өрмекшітәрізділердің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құрлыққа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шығуы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9399" name="Picture 7" descr="суша в силур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184" y="3500439"/>
            <a:ext cx="3699933" cy="3024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401" name="Picture 9" descr="палеозой ракоскорпион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4167" y="476250"/>
            <a:ext cx="3126317" cy="3097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398" name="Picture 6" descr="силурр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9601" y="3860801"/>
            <a:ext cx="4991100" cy="266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402" name="Picture 10" descr="панцирные рыбы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3567" y="3716339"/>
            <a:ext cx="2865967" cy="280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5637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4" name="Rectangle 4"/>
          <p:cNvSpPr>
            <a:spLocks noGrp="1" noChangeArrowheads="1"/>
          </p:cNvSpPr>
          <p:nvPr>
            <p:ph type="title"/>
          </p:nvPr>
        </p:nvSpPr>
        <p:spPr>
          <a:xfrm>
            <a:off x="624417" y="1"/>
            <a:ext cx="10972800" cy="1139825"/>
          </a:xfrm>
        </p:spPr>
        <p:txBody>
          <a:bodyPr>
            <a:normAutofit/>
          </a:bodyPr>
          <a:lstStyle/>
          <a:p>
            <a:pPr algn="ctr"/>
            <a:r>
              <a:rPr lang="ru-RU" altLang="ru-RU" sz="5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Палеозой: </a:t>
            </a:r>
            <a:r>
              <a:rPr lang="ru-RU" alt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altLang="ru-RU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Девон</a:t>
            </a:r>
          </a:p>
        </p:txBody>
      </p:sp>
      <p:sp>
        <p:nvSpPr>
          <p:cNvPr id="61445" name="Text Box 5"/>
          <p:cNvSpPr txBox="1">
            <a:spLocks noChangeArrowheads="1"/>
          </p:cNvSpPr>
          <p:nvPr/>
        </p:nvSpPr>
        <p:spPr bwMode="auto">
          <a:xfrm>
            <a:off x="239184" y="1268414"/>
            <a:ext cx="7586133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FontTx/>
              <a:buAutoNum type="arabicPeriod"/>
            </a:pP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Қырықжапырақтәріздестердің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alt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AutoNum type="arabicPeriod"/>
            </a:pP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Қостынысты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шеміршекті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саусаққанатты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балықтардың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кең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тарауы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alt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/>
            <a:endParaRPr lang="ru-RU" altLang="ru-RU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50" name="Picture 10" descr="ддевон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3361" y="1763713"/>
            <a:ext cx="4741333" cy="467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7" descr="кистепёрые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13" y="3529239"/>
            <a:ext cx="5281083" cy="2495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4897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0" name="Rectangle 4"/>
          <p:cNvSpPr>
            <a:spLocks noGrp="1" noChangeArrowheads="1"/>
          </p:cNvSpPr>
          <p:nvPr>
            <p:ph type="title"/>
          </p:nvPr>
        </p:nvSpPr>
        <p:spPr>
          <a:xfrm>
            <a:off x="624417" y="1"/>
            <a:ext cx="10972800" cy="1139825"/>
          </a:xfrm>
        </p:spPr>
        <p:txBody>
          <a:bodyPr>
            <a:normAutofit/>
          </a:bodyPr>
          <a:lstStyle/>
          <a:p>
            <a:pPr algn="ctr"/>
            <a:r>
              <a:rPr lang="ru-RU" altLang="ru-RU" sz="5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Палеозой: </a:t>
            </a:r>
            <a:r>
              <a:rPr lang="ru-RU" alt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altLang="ru-RU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5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Таскөмір</a:t>
            </a:r>
            <a:endParaRPr lang="ru-RU" altLang="ru-RU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541" name="Text Box 5"/>
          <p:cNvSpPr txBox="1">
            <a:spLocks noChangeArrowheads="1"/>
          </p:cNvSpPr>
          <p:nvPr/>
        </p:nvSpPr>
        <p:spPr bwMode="auto">
          <a:xfrm>
            <a:off x="431800" y="1268413"/>
            <a:ext cx="7681384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FontTx/>
              <a:buAutoNum type="arabicPeriod"/>
            </a:pP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Жалаңаш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тұқымды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өсімдіктердің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alt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AutoNum type="arabicPeriod"/>
            </a:pP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Қанатты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бунақденелілердің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alt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AutoNum type="arabicPeriod"/>
            </a:pP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Қосмекенділердің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түрлілігі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altLang="ru-RU" sz="2400" u="sng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стегоцефалдар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ru-RU" alt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AutoNum type="arabicPeriod"/>
            </a:pP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Бауырымен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жорғалаушылардың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5542" name="Picture 6" descr="кар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2218" y="1341438"/>
            <a:ext cx="4751916" cy="252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543" name="Picture 7" descr="карб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918" y="4005264"/>
            <a:ext cx="4711700" cy="2651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544" name="Picture 8" descr="вантастега стегоцефал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221163"/>
            <a:ext cx="5503333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6248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8" name="Rectangle 4"/>
          <p:cNvSpPr>
            <a:spLocks noGrp="1" noChangeArrowheads="1"/>
          </p:cNvSpPr>
          <p:nvPr>
            <p:ph type="title"/>
          </p:nvPr>
        </p:nvSpPr>
        <p:spPr>
          <a:xfrm>
            <a:off x="624417" y="1"/>
            <a:ext cx="10972800" cy="1139825"/>
          </a:xfrm>
        </p:spPr>
        <p:txBody>
          <a:bodyPr>
            <a:normAutofit/>
          </a:bodyPr>
          <a:lstStyle/>
          <a:p>
            <a:pPr algn="ctr"/>
            <a:r>
              <a:rPr lang="ru-RU" altLang="ru-RU" sz="5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Палеозой: </a:t>
            </a:r>
            <a:r>
              <a:rPr lang="ru-RU" alt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altLang="ru-RU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Пермь</a:t>
            </a:r>
          </a:p>
        </p:txBody>
      </p:sp>
      <p:sp>
        <p:nvSpPr>
          <p:cNvPr id="67589" name="Text Box 5"/>
          <p:cNvSpPr txBox="1">
            <a:spLocks noChangeArrowheads="1"/>
          </p:cNvSpPr>
          <p:nvPr/>
        </p:nvSpPr>
        <p:spPr bwMode="auto">
          <a:xfrm>
            <a:off x="322943" y="1132570"/>
            <a:ext cx="96012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FontTx/>
              <a:buAutoNum type="arabicPeriod"/>
            </a:pPr>
            <a:r>
              <a:rPr lang="ru-RU" alt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Жалаңаштұқымдылар</a:t>
            </a:r>
            <a:r>
              <a:rPr lang="ru-RU" alt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қырықжапырақтәріздестерді</a:t>
            </a:r>
            <a:r>
              <a:rPr lang="ru-RU" alt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ығыстырып</a:t>
            </a:r>
            <a:r>
              <a:rPr lang="ru-RU" alt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шығара</a:t>
            </a:r>
            <a:r>
              <a:rPr lang="ru-RU" alt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бастайды</a:t>
            </a:r>
            <a:r>
              <a:rPr lang="ru-RU" alt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altLang="ru-RU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AutoNum type="arabicPeriod"/>
            </a:pPr>
            <a:r>
              <a:rPr lang="ru-RU" alt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Бауырымен</a:t>
            </a:r>
            <a:r>
              <a:rPr lang="ru-RU" alt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жорғалаушылар</a:t>
            </a:r>
            <a:r>
              <a:rPr lang="ru-RU" alt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қосмекенділерді</a:t>
            </a:r>
            <a:r>
              <a:rPr lang="ru-RU" alt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ығыстырып</a:t>
            </a:r>
            <a:r>
              <a:rPr lang="ru-RU" alt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шығарады</a:t>
            </a:r>
            <a:r>
              <a:rPr lang="ru-RU" alt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altLang="ru-RU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7590" name="Picture 6" descr="пермь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1" y="2997200"/>
            <a:ext cx="6847417" cy="3627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591" name="Picture 7" descr="пермь рептилии и земн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04"/>
          <a:stretch/>
        </p:blipFill>
        <p:spPr bwMode="auto">
          <a:xfrm>
            <a:off x="7440085" y="2332899"/>
            <a:ext cx="4506383" cy="4263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8505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6" name="Rectangle 4"/>
          <p:cNvSpPr>
            <a:spLocks noGrp="1" noChangeArrowheads="1"/>
          </p:cNvSpPr>
          <p:nvPr>
            <p:ph type="title"/>
          </p:nvPr>
        </p:nvSpPr>
        <p:spPr>
          <a:xfrm>
            <a:off x="1" y="1"/>
            <a:ext cx="9023351" cy="1139825"/>
          </a:xfrm>
        </p:spPr>
        <p:txBody>
          <a:bodyPr>
            <a:normAutofit/>
          </a:bodyPr>
          <a:lstStyle/>
          <a:p>
            <a:pPr algn="ctr"/>
            <a:r>
              <a:rPr lang="ru-RU" altLang="ru-RU" sz="4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Мезозой: </a:t>
            </a:r>
            <a:r>
              <a:rPr lang="ru-RU" alt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altLang="ru-RU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Триас</a:t>
            </a:r>
          </a:p>
        </p:txBody>
      </p:sp>
      <p:sp>
        <p:nvSpPr>
          <p:cNvPr id="69637" name="Text Box 5"/>
          <p:cNvSpPr txBox="1">
            <a:spLocks noChangeArrowheads="1"/>
          </p:cNvSpPr>
          <p:nvPr/>
        </p:nvSpPr>
        <p:spPr bwMode="auto">
          <a:xfrm>
            <a:off x="431801" y="1196975"/>
            <a:ext cx="8159751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FontTx/>
              <a:buAutoNum type="arabicPeriod"/>
            </a:pPr>
            <a:r>
              <a:rPr lang="ru-RU" alt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Ағаштәрізді</a:t>
            </a:r>
            <a:r>
              <a:rPr lang="ru-RU" alt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қырықжапырақтәрізділердің</a:t>
            </a:r>
            <a:r>
              <a:rPr lang="ru-RU" alt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өлуі</a:t>
            </a:r>
            <a:r>
              <a:rPr lang="ru-RU" alt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жалаңаштұқымдылардың</a:t>
            </a:r>
            <a:r>
              <a:rPr lang="ru-RU" alt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</a:t>
            </a:r>
            <a:r>
              <a:rPr lang="ru-RU" alt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түрлілігі</a:t>
            </a:r>
            <a:r>
              <a:rPr lang="ru-RU" alt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altLang="ru-RU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AutoNum type="arabicPeriod"/>
            </a:pPr>
            <a:r>
              <a:rPr lang="ru-RU" alt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Баурымен</a:t>
            </a:r>
            <a:r>
              <a:rPr lang="ru-RU" alt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жорғалаушылардың</a:t>
            </a:r>
            <a:r>
              <a:rPr lang="ru-RU" alt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alt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қолтырауындар</a:t>
            </a:r>
            <a:r>
              <a:rPr lang="ru-RU" alt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тасбақалар</a:t>
            </a:r>
            <a:r>
              <a:rPr lang="ru-RU" alt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динозаврлар</a:t>
            </a:r>
            <a:r>
              <a:rPr lang="ru-RU" alt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alt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өктемдік</a:t>
            </a:r>
            <a:r>
              <a:rPr lang="ru-RU" alt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еткен</a:t>
            </a:r>
            <a:r>
              <a:rPr lang="ru-RU" alt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кезеңі</a:t>
            </a:r>
            <a:r>
              <a:rPr lang="ru-RU" alt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altLang="ru-RU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AutoNum type="arabicPeriod"/>
            </a:pPr>
            <a:r>
              <a:rPr lang="ru-RU" alt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Жұмыртқасалатын</a:t>
            </a:r>
            <a:r>
              <a:rPr lang="ru-RU" alt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сүтқоректілердің</a:t>
            </a:r>
            <a:r>
              <a:rPr lang="ru-RU" alt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alt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alt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ru-RU" sz="2400" u="sng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9639" name="Picture 7" descr="черепахи триас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1051" y="188914"/>
            <a:ext cx="3496733" cy="417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640" name="Picture 8" descr="три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9300" y="3573463"/>
            <a:ext cx="3651251" cy="3097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641" name="Picture 9" descr="триасс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285" y="3933826"/>
            <a:ext cx="2990849" cy="2735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642" name="Picture 10" descr="триас мастодонт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1552" y="4437063"/>
            <a:ext cx="3194049" cy="2144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6126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8" name="Rectangle 4"/>
          <p:cNvSpPr>
            <a:spLocks noGrp="1" noChangeArrowheads="1"/>
          </p:cNvSpPr>
          <p:nvPr>
            <p:ph type="title"/>
          </p:nvPr>
        </p:nvSpPr>
        <p:spPr>
          <a:xfrm>
            <a:off x="527051" y="1"/>
            <a:ext cx="10972800" cy="1139825"/>
          </a:xfrm>
        </p:spPr>
        <p:txBody>
          <a:bodyPr>
            <a:normAutofit/>
          </a:bodyPr>
          <a:lstStyle/>
          <a:p>
            <a:pPr algn="ctr"/>
            <a:r>
              <a:rPr lang="ru-RU" altLang="ru-RU" sz="5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Мезозой: </a:t>
            </a:r>
            <a:r>
              <a:rPr lang="ru-RU" alt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altLang="ru-RU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Юра</a:t>
            </a:r>
          </a:p>
        </p:txBody>
      </p:sp>
      <p:sp>
        <p:nvSpPr>
          <p:cNvPr id="72709" name="Text Box 5"/>
          <p:cNvSpPr txBox="1">
            <a:spLocks noChangeArrowheads="1"/>
          </p:cNvSpPr>
          <p:nvPr/>
        </p:nvSpPr>
        <p:spPr bwMode="auto">
          <a:xfrm>
            <a:off x="0" y="1268413"/>
            <a:ext cx="6239933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FontTx/>
              <a:buAutoNum type="arabicPeriod"/>
            </a:pPr>
            <a:r>
              <a:rPr lang="ru-RU" alt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Бауырымен</a:t>
            </a:r>
            <a:r>
              <a:rPr lang="ru-RU" alt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жорғалаушылар</a:t>
            </a:r>
            <a:r>
              <a:rPr lang="ru-RU" alt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alt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жалаңаштұқымдылардың</a:t>
            </a:r>
            <a:r>
              <a:rPr lang="ru-RU" alt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басымдық</a:t>
            </a:r>
            <a:r>
              <a:rPr lang="ru-RU" alt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көрсетті</a:t>
            </a:r>
            <a:endParaRPr lang="ru-RU" altLang="ru-RU" sz="24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AutoNum type="arabicPeriod"/>
            </a:pPr>
            <a:r>
              <a:rPr lang="ru-RU" alt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Қалталы</a:t>
            </a:r>
            <a:r>
              <a:rPr lang="ru-RU" alt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alt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қағанақты</a:t>
            </a:r>
            <a:r>
              <a:rPr lang="ru-RU" alt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сүтқоректілердің</a:t>
            </a:r>
            <a:r>
              <a:rPr lang="ru-RU" alt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alt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endParaRPr lang="ru-RU" altLang="ru-RU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2710" name="Picture 6" descr="ящеры юры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867" y="1268414"/>
            <a:ext cx="2609851" cy="2160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712" name="Picture 8" descr="ихтиозавр юры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2034" y="4221164"/>
            <a:ext cx="2893484" cy="2447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714" name="Picture 10" descr="плезиозавры юры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5517" y="3573463"/>
            <a:ext cx="3141133" cy="3097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716" name="Picture 12" descr="крокодилы юры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5085" y="622301"/>
            <a:ext cx="2620433" cy="280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717" name="Picture 13" descr="раннее млек юра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434" y="3716338"/>
            <a:ext cx="5024967" cy="292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археоптерикс юра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765"/>
          <a:stretch/>
        </p:blipFill>
        <p:spPr bwMode="auto">
          <a:xfrm>
            <a:off x="8879418" y="3558382"/>
            <a:ext cx="3033183" cy="3243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5708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6" name="Rectangle 4"/>
          <p:cNvSpPr>
            <a:spLocks noGrp="1" noChangeArrowheads="1"/>
          </p:cNvSpPr>
          <p:nvPr>
            <p:ph type="title"/>
          </p:nvPr>
        </p:nvSpPr>
        <p:spPr>
          <a:xfrm>
            <a:off x="624418" y="1"/>
            <a:ext cx="7296149" cy="1139825"/>
          </a:xfrm>
        </p:spPr>
        <p:txBody>
          <a:bodyPr>
            <a:normAutofit/>
          </a:bodyPr>
          <a:lstStyle/>
          <a:p>
            <a:pPr algn="ctr"/>
            <a:r>
              <a:rPr lang="ru-RU" altLang="ru-RU" sz="5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Мезозой: </a:t>
            </a:r>
            <a:r>
              <a:rPr lang="ru-RU" alt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altLang="ru-RU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Бор</a:t>
            </a:r>
            <a:endParaRPr lang="ru-RU" altLang="ru-RU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757" name="Text Box 5"/>
          <p:cNvSpPr txBox="1">
            <a:spLocks noChangeArrowheads="1"/>
          </p:cNvSpPr>
          <p:nvPr/>
        </p:nvSpPr>
        <p:spPr bwMode="auto">
          <a:xfrm>
            <a:off x="239184" y="1412875"/>
            <a:ext cx="8161867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FontTx/>
              <a:buAutoNum type="arabicPeriod"/>
            </a:pPr>
            <a:r>
              <a:rPr lang="ru-RU" alt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Жабықтұқымдылардың</a:t>
            </a:r>
            <a:r>
              <a:rPr lang="ru-RU" alt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alt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alt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altLang="ru-RU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AutoNum type="arabicPeriod"/>
            </a:pPr>
            <a:r>
              <a:rPr lang="ru-RU" alt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Нағыз</a:t>
            </a:r>
            <a:r>
              <a:rPr lang="ru-RU" alt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құстардың</a:t>
            </a:r>
            <a:r>
              <a:rPr lang="ru-RU" alt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alt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alt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altLang="ru-RU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AutoNum type="arabicPeriod"/>
            </a:pPr>
            <a:r>
              <a:rPr lang="ru-RU" alt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Динозаврлардың</a:t>
            </a:r>
            <a:r>
              <a:rPr lang="ru-RU" alt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жойылуы</a:t>
            </a:r>
            <a:r>
              <a:rPr lang="ru-RU" alt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ru-RU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4759" name="Picture 7" descr="меел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184" y="3500438"/>
            <a:ext cx="3479800" cy="3168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760" name="Picture 8" descr="юра-мел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4501" y="260351"/>
            <a:ext cx="3721100" cy="3097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761" name="Picture 9" descr="птицы мел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0284" y="3500438"/>
            <a:ext cx="2825749" cy="3168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764" name="Picture 12" descr="мел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8318" y="3789364"/>
            <a:ext cx="5005916" cy="2840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508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2" name="Rectangle 4"/>
          <p:cNvSpPr>
            <a:spLocks noGrp="1" noChangeArrowheads="1"/>
          </p:cNvSpPr>
          <p:nvPr>
            <p:ph type="title"/>
          </p:nvPr>
        </p:nvSpPr>
        <p:spPr>
          <a:xfrm>
            <a:off x="624417" y="1"/>
            <a:ext cx="10972800" cy="1139825"/>
          </a:xfrm>
        </p:spPr>
        <p:txBody>
          <a:bodyPr>
            <a:normAutofit/>
          </a:bodyPr>
          <a:lstStyle/>
          <a:p>
            <a:pPr algn="ctr"/>
            <a:r>
              <a:rPr lang="ru-RU" altLang="ru-RU" sz="4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Кайнозой: </a:t>
            </a:r>
            <a:r>
              <a:rPr lang="ru-RU" alt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altLang="ru-RU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Палеоген</a:t>
            </a:r>
            <a:endParaRPr lang="ru-RU" altLang="ru-RU" sz="4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853" name="Text Box 5"/>
          <p:cNvSpPr txBox="1">
            <a:spLocks noChangeArrowheads="1"/>
          </p:cNvSpPr>
          <p:nvPr/>
        </p:nvSpPr>
        <p:spPr bwMode="auto">
          <a:xfrm>
            <a:off x="431801" y="1341439"/>
            <a:ext cx="6913033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FontTx/>
              <a:buAutoNum type="arabicPeriod"/>
            </a:pP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Қазіргі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сүтқоректілер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тобының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alt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AutoNum type="arabicPeriod"/>
            </a:pP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Жабық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тұқымды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өсімдіктердің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түрлілігі</a:t>
            </a:r>
            <a:endParaRPr lang="ru-RU" alt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8854" name="Picture 6" descr="палеог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67" y="3068638"/>
            <a:ext cx="6496051" cy="3448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855" name="Picture 7" descr="палеоген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3201" y="1341439"/>
            <a:ext cx="4053417" cy="5100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4874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4" name="Rectangle 4"/>
          <p:cNvSpPr>
            <a:spLocks noGrp="1" noChangeArrowheads="1"/>
          </p:cNvSpPr>
          <p:nvPr>
            <p:ph type="title"/>
          </p:nvPr>
        </p:nvSpPr>
        <p:spPr>
          <a:xfrm>
            <a:off x="624417" y="1"/>
            <a:ext cx="10972800" cy="1139825"/>
          </a:xfrm>
        </p:spPr>
        <p:txBody>
          <a:bodyPr>
            <a:normAutofit/>
          </a:bodyPr>
          <a:lstStyle/>
          <a:p>
            <a:pPr algn="ctr"/>
            <a:r>
              <a:rPr lang="ru-RU" altLang="ru-RU" sz="5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Кайнозой: </a:t>
            </a:r>
            <a:r>
              <a:rPr lang="ru-RU" alt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altLang="ru-RU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Неоген</a:t>
            </a:r>
          </a:p>
        </p:txBody>
      </p:sp>
      <p:sp>
        <p:nvSpPr>
          <p:cNvPr id="81925" name="Text Box 5"/>
          <p:cNvSpPr txBox="1">
            <a:spLocks noChangeArrowheads="1"/>
          </p:cNvSpPr>
          <p:nvPr/>
        </p:nvSpPr>
        <p:spPr bwMode="auto">
          <a:xfrm>
            <a:off x="2804584" y="395287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ru-RU" altLang="ru-RU"/>
          </a:p>
        </p:txBody>
      </p:sp>
      <p:sp>
        <p:nvSpPr>
          <p:cNvPr id="81926" name="Text Box 6"/>
          <p:cNvSpPr txBox="1">
            <a:spLocks noChangeArrowheads="1"/>
          </p:cNvSpPr>
          <p:nvPr/>
        </p:nvSpPr>
        <p:spPr bwMode="auto">
          <a:xfrm>
            <a:off x="431801" y="1341439"/>
            <a:ext cx="7871884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FontTx/>
              <a:buAutoNum type="arabicPeriod"/>
            </a:pPr>
            <a:r>
              <a:rPr lang="ru-RU" alt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alt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қазіргі</a:t>
            </a:r>
            <a:r>
              <a:rPr lang="ru-RU" alt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alt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сүтқоректілер</a:t>
            </a:r>
            <a:r>
              <a:rPr lang="ru-RU" alt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тобының</a:t>
            </a:r>
            <a:r>
              <a:rPr lang="ru-RU" alt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қалыптасуы</a:t>
            </a:r>
            <a:r>
              <a:rPr lang="ru-RU" alt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altLang="ru-RU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AutoNum type="arabicPeriod"/>
            </a:pPr>
            <a:r>
              <a:rPr lang="ru-RU" alt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Адамтәріздес</a:t>
            </a:r>
            <a:r>
              <a:rPr lang="ru-RU" alt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маймылдардың</a:t>
            </a:r>
            <a:r>
              <a:rPr lang="ru-RU" alt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alt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endParaRPr lang="ru-RU" altLang="ru-RU" sz="24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27" name="Picture 7" descr="неоген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5818" y="1773239"/>
            <a:ext cx="3924300" cy="4897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31" name="Picture 11" descr="нео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434" y="4724401"/>
            <a:ext cx="3611033" cy="191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32" name="Picture 12" descr="примат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6185" y="4724401"/>
            <a:ext cx="3575049" cy="1870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33" name="Picture 13" descr="с т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6184" y="2708275"/>
            <a:ext cx="3530600" cy="1882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35" name="Picture 15" descr="pic5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433" y="2997200"/>
            <a:ext cx="3693584" cy="155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6696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2" name="Rectangle 4"/>
          <p:cNvSpPr>
            <a:spLocks noGrp="1" noChangeArrowheads="1"/>
          </p:cNvSpPr>
          <p:nvPr>
            <p:ph type="title"/>
          </p:nvPr>
        </p:nvSpPr>
        <p:spPr>
          <a:xfrm>
            <a:off x="527051" y="1"/>
            <a:ext cx="10972800" cy="1139825"/>
          </a:xfrm>
        </p:spPr>
        <p:txBody>
          <a:bodyPr>
            <a:normAutofit/>
          </a:bodyPr>
          <a:lstStyle/>
          <a:p>
            <a:pPr algn="ctr"/>
            <a:r>
              <a:rPr lang="ru-RU" alt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Кайнозой: </a:t>
            </a:r>
            <a:r>
              <a:rPr lang="ru-RU" alt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Антропоген</a:t>
            </a:r>
          </a:p>
        </p:txBody>
      </p:sp>
      <p:sp>
        <p:nvSpPr>
          <p:cNvPr id="83974" name="Text Box 6"/>
          <p:cNvSpPr txBox="1">
            <a:spLocks noChangeArrowheads="1"/>
          </p:cNvSpPr>
          <p:nvPr/>
        </p:nvSpPr>
        <p:spPr bwMode="auto">
          <a:xfrm>
            <a:off x="527051" y="1268414"/>
            <a:ext cx="359983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buFontTx/>
              <a:buAutoNum type="arabicPeriod"/>
            </a:pP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Адамның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alt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AutoNum type="arabicPeriod"/>
            </a:pPr>
            <a:r>
              <a:rPr lang="ru-RU" alt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алып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мұз</a:t>
            </a:r>
            <a:r>
              <a:rPr lang="ru-RU" alt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басу</a:t>
            </a:r>
            <a:endParaRPr lang="ru-RU" alt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3975" name="Picture 7" descr="ан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434" y="2708276"/>
            <a:ext cx="3731684" cy="3960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3976" name="Picture 8" descr="polyuvannya-na-mamon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0084" y="1268413"/>
            <a:ext cx="4411133" cy="2811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3977" name="Picture 9" descr="medvedb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1433" y="2708275"/>
            <a:ext cx="2946400" cy="170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3979" name="Picture 11" descr="din2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6184" y="4797426"/>
            <a:ext cx="3429000" cy="1795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3981" name="Picture 13" descr="ми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7951" y="4365625"/>
            <a:ext cx="4127500" cy="2173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2305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9403" y="1124744"/>
            <a:ext cx="884526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Бақылау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сұрақтары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1.Жер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бетінде тіршіліктің қандай қалыптасу кезеңдері бар?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2.Тіршіліктің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жер бетінде пайда болуы қалай жүрді?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3.Жердің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геохронологиясы.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5660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70781" y="1850219"/>
            <a:ext cx="9956800" cy="1143000"/>
          </a:xfrm>
        </p:spPr>
        <p:txBody>
          <a:bodyPr>
            <a:normAutofit/>
          </a:bodyPr>
          <a:lstStyle/>
          <a:p>
            <a:pPr algn="ctr"/>
            <a:r>
              <a:rPr lang="kk-KZ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Назарларыңызға рахмет!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257</TotalTime>
  <Words>377</Words>
  <Application>Microsoft Office PowerPoint</Application>
  <PresentationFormat>Произвольный</PresentationFormat>
  <Paragraphs>77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Презентация PowerPoint</vt:lpstr>
      <vt:lpstr>Презентация PowerPoint</vt:lpstr>
      <vt:lpstr>Презентация PowerPoint</vt:lpstr>
      <vt:lpstr>Архей</vt:lpstr>
      <vt:lpstr>Протерозой</vt:lpstr>
      <vt:lpstr>Палеозой: 1. Кембрий</vt:lpstr>
      <vt:lpstr>Палеозой: 2. Ордовик</vt:lpstr>
      <vt:lpstr>Палеозой: 3. Силур</vt:lpstr>
      <vt:lpstr>Палеозой: 4. Девон</vt:lpstr>
      <vt:lpstr>Палеозой: 5. Таскөмір</vt:lpstr>
      <vt:lpstr>Палеозой: 6. Пермь</vt:lpstr>
      <vt:lpstr>Мезозой: 1. Триас</vt:lpstr>
      <vt:lpstr>Мезозой: 2. Юра</vt:lpstr>
      <vt:lpstr>Мезозой: 3. Бор</vt:lpstr>
      <vt:lpstr>Кайнозой: 1. Палеоген</vt:lpstr>
      <vt:lpstr>Кайнозой: 2. Неоген</vt:lpstr>
      <vt:lpstr>Кайнозой: 3. Антропоген</vt:lpstr>
      <vt:lpstr>Презентация PowerPoint</vt:lpstr>
      <vt:lpstr>Назарларыңызға рахмет!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Эльмира Кожахметова</dc:creator>
  <cp:lastModifiedBy>Пользователь Windows</cp:lastModifiedBy>
  <cp:revision>31</cp:revision>
  <dcterms:created xsi:type="dcterms:W3CDTF">2018-03-19T09:07:51Z</dcterms:created>
  <dcterms:modified xsi:type="dcterms:W3CDTF">2022-11-06T19:03:08Z</dcterms:modified>
</cp:coreProperties>
</file>