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notesMasterIdLst>
    <p:notesMasterId r:id="rId29"/>
  </p:notesMasterIdLst>
  <p:sldIdLst>
    <p:sldId id="332" r:id="rId2"/>
    <p:sldId id="334" r:id="rId3"/>
    <p:sldId id="310" r:id="rId4"/>
    <p:sldId id="311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19" r:id="rId16"/>
    <p:sldId id="303" r:id="rId17"/>
    <p:sldId id="327" r:id="rId18"/>
    <p:sldId id="328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31" r:id="rId27"/>
    <p:sldId id="32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nara Zhaksybaeva" userId="1597c9da44624039" providerId="LiveId" clId="{873828B7-0275-42CF-89A5-A5A6AE424EA4}"/>
    <pc:docChg chg="undo custSel addSld delSld modSld sldOrd">
      <pc:chgData name="Dinara Zhaksybaeva" userId="1597c9da44624039" providerId="LiveId" clId="{873828B7-0275-42CF-89A5-A5A6AE424EA4}" dt="2020-12-03T18:01:20.605" v="206" actId="1076"/>
      <pc:docMkLst>
        <pc:docMk/>
      </pc:docMkLst>
      <pc:sldChg chg="modSp mod">
        <pc:chgData name="Dinara Zhaksybaeva" userId="1597c9da44624039" providerId="LiveId" clId="{873828B7-0275-42CF-89A5-A5A6AE424EA4}" dt="2020-12-03T13:53:13.637" v="6" actId="1076"/>
        <pc:sldMkLst>
          <pc:docMk/>
          <pc:sldMk cId="0" sldId="294"/>
        </pc:sldMkLst>
        <pc:picChg chg="mod">
          <ac:chgData name="Dinara Zhaksybaeva" userId="1597c9da44624039" providerId="LiveId" clId="{873828B7-0275-42CF-89A5-A5A6AE424EA4}" dt="2020-12-03T13:53:13.637" v="6" actId="1076"/>
          <ac:picMkLst>
            <pc:docMk/>
            <pc:sldMk cId="0" sldId="294"/>
            <ac:picMk id="7173" creationId="{00000000-0000-0000-0000-000000000000}"/>
          </ac:picMkLst>
        </pc:picChg>
      </pc:sldChg>
      <pc:sldChg chg="del">
        <pc:chgData name="Dinara Zhaksybaeva" userId="1597c9da44624039" providerId="LiveId" clId="{873828B7-0275-42CF-89A5-A5A6AE424EA4}" dt="2020-12-03T13:50:38.600" v="0" actId="47"/>
        <pc:sldMkLst>
          <pc:docMk/>
          <pc:sldMk cId="0" sldId="309"/>
        </pc:sldMkLst>
      </pc:sldChg>
      <pc:sldChg chg="modSp mod">
        <pc:chgData name="Dinara Zhaksybaeva" userId="1597c9da44624039" providerId="LiveId" clId="{873828B7-0275-42CF-89A5-A5A6AE424EA4}" dt="2020-12-03T14:02:54.770" v="47" actId="1076"/>
        <pc:sldMkLst>
          <pc:docMk/>
          <pc:sldMk cId="0" sldId="311"/>
        </pc:sldMkLst>
        <pc:spChg chg="mod">
          <ac:chgData name="Dinara Zhaksybaeva" userId="1597c9da44624039" providerId="LiveId" clId="{873828B7-0275-42CF-89A5-A5A6AE424EA4}" dt="2020-12-03T14:02:47.442" v="35" actId="1076"/>
          <ac:spMkLst>
            <pc:docMk/>
            <pc:sldMk cId="0" sldId="311"/>
            <ac:spMk id="145" creationId="{00000000-0000-0000-0000-000000000000}"/>
          </ac:spMkLst>
        </pc:spChg>
        <pc:spChg chg="mod">
          <ac:chgData name="Dinara Zhaksybaeva" userId="1597c9da44624039" providerId="LiveId" clId="{873828B7-0275-42CF-89A5-A5A6AE424EA4}" dt="2020-12-03T14:02:47.796" v="36" actId="1076"/>
          <ac:spMkLst>
            <pc:docMk/>
            <pc:sldMk cId="0" sldId="311"/>
            <ac:spMk id="146" creationId="{00000000-0000-0000-0000-000000000000}"/>
          </ac:spMkLst>
        </pc:spChg>
        <pc:spChg chg="mod">
          <ac:chgData name="Dinara Zhaksybaeva" userId="1597c9da44624039" providerId="LiveId" clId="{873828B7-0275-42CF-89A5-A5A6AE424EA4}" dt="2020-12-03T14:02:48.012" v="37" actId="1076"/>
          <ac:spMkLst>
            <pc:docMk/>
            <pc:sldMk cId="0" sldId="311"/>
            <ac:spMk id="147" creationId="{00000000-0000-0000-0000-000000000000}"/>
          </ac:spMkLst>
        </pc:spChg>
        <pc:spChg chg="mod">
          <ac:chgData name="Dinara Zhaksybaeva" userId="1597c9da44624039" providerId="LiveId" clId="{873828B7-0275-42CF-89A5-A5A6AE424EA4}" dt="2020-12-03T14:02:48.248" v="38" actId="1076"/>
          <ac:spMkLst>
            <pc:docMk/>
            <pc:sldMk cId="0" sldId="311"/>
            <ac:spMk id="148" creationId="{00000000-0000-0000-0000-000000000000}"/>
          </ac:spMkLst>
        </pc:spChg>
        <pc:spChg chg="mod">
          <ac:chgData name="Dinara Zhaksybaeva" userId="1597c9da44624039" providerId="LiveId" clId="{873828B7-0275-42CF-89A5-A5A6AE424EA4}" dt="2020-12-03T14:02:48.472" v="39" actId="1076"/>
          <ac:spMkLst>
            <pc:docMk/>
            <pc:sldMk cId="0" sldId="311"/>
            <ac:spMk id="149" creationId="{00000000-0000-0000-0000-000000000000}"/>
          </ac:spMkLst>
        </pc:spChg>
        <pc:spChg chg="mod">
          <ac:chgData name="Dinara Zhaksybaeva" userId="1597c9da44624039" providerId="LiveId" clId="{873828B7-0275-42CF-89A5-A5A6AE424EA4}" dt="2020-12-03T14:02:48.700" v="40" actId="1076"/>
          <ac:spMkLst>
            <pc:docMk/>
            <pc:sldMk cId="0" sldId="311"/>
            <ac:spMk id="150" creationId="{00000000-0000-0000-0000-000000000000}"/>
          </ac:spMkLst>
        </pc:spChg>
        <pc:spChg chg="mod">
          <ac:chgData name="Dinara Zhaksybaeva" userId="1597c9da44624039" providerId="LiveId" clId="{873828B7-0275-42CF-89A5-A5A6AE424EA4}" dt="2020-12-03T14:02:48.950" v="41" actId="1076"/>
          <ac:spMkLst>
            <pc:docMk/>
            <pc:sldMk cId="0" sldId="311"/>
            <ac:spMk id="151" creationId="{00000000-0000-0000-0000-000000000000}"/>
          </ac:spMkLst>
        </pc:spChg>
        <pc:spChg chg="mod">
          <ac:chgData name="Dinara Zhaksybaeva" userId="1597c9da44624039" providerId="LiveId" clId="{873828B7-0275-42CF-89A5-A5A6AE424EA4}" dt="2020-12-03T14:02:49.563" v="43" actId="1076"/>
          <ac:spMkLst>
            <pc:docMk/>
            <pc:sldMk cId="0" sldId="311"/>
            <ac:spMk id="152" creationId="{00000000-0000-0000-0000-000000000000}"/>
          </ac:spMkLst>
        </pc:spChg>
        <pc:spChg chg="mod">
          <ac:chgData name="Dinara Zhaksybaeva" userId="1597c9da44624039" providerId="LiveId" clId="{873828B7-0275-42CF-89A5-A5A6AE424EA4}" dt="2020-12-03T14:02:49.912" v="44" actId="1076"/>
          <ac:spMkLst>
            <pc:docMk/>
            <pc:sldMk cId="0" sldId="311"/>
            <ac:spMk id="153" creationId="{00000000-0000-0000-0000-000000000000}"/>
          </ac:spMkLst>
        </pc:spChg>
        <pc:spChg chg="mod">
          <ac:chgData name="Dinara Zhaksybaeva" userId="1597c9da44624039" providerId="LiveId" clId="{873828B7-0275-42CF-89A5-A5A6AE424EA4}" dt="2020-12-03T14:02:50.562" v="45" actId="1076"/>
          <ac:spMkLst>
            <pc:docMk/>
            <pc:sldMk cId="0" sldId="311"/>
            <ac:spMk id="154" creationId="{00000000-0000-0000-0000-000000000000}"/>
          </ac:spMkLst>
        </pc:spChg>
        <pc:spChg chg="mod">
          <ac:chgData name="Dinara Zhaksybaeva" userId="1597c9da44624039" providerId="LiveId" clId="{873828B7-0275-42CF-89A5-A5A6AE424EA4}" dt="2020-12-03T14:02:54.770" v="47" actId="1076"/>
          <ac:spMkLst>
            <pc:docMk/>
            <pc:sldMk cId="0" sldId="311"/>
            <ac:spMk id="158" creationId="{00000000-0000-0000-0000-000000000000}"/>
          </ac:spMkLst>
        </pc:spChg>
      </pc:sldChg>
      <pc:sldChg chg="delSp modSp add del mod">
        <pc:chgData name="Dinara Zhaksybaeva" userId="1597c9da44624039" providerId="LiveId" clId="{873828B7-0275-42CF-89A5-A5A6AE424EA4}" dt="2020-12-03T13:52:52.617" v="4" actId="478"/>
        <pc:sldMkLst>
          <pc:docMk/>
          <pc:sldMk cId="0" sldId="321"/>
        </pc:sldMkLst>
        <pc:spChg chg="del mod">
          <ac:chgData name="Dinara Zhaksybaeva" userId="1597c9da44624039" providerId="LiveId" clId="{873828B7-0275-42CF-89A5-A5A6AE424EA4}" dt="2020-12-03T13:52:52.617" v="4" actId="478"/>
          <ac:spMkLst>
            <pc:docMk/>
            <pc:sldMk cId="0" sldId="321"/>
            <ac:spMk id="2" creationId="{00000000-0000-0000-0000-000000000000}"/>
          </ac:spMkLst>
        </pc:spChg>
      </pc:sldChg>
      <pc:sldChg chg="addSp delSp modSp new mod">
        <pc:chgData name="Dinara Zhaksybaeva" userId="1597c9da44624039" providerId="LiveId" clId="{873828B7-0275-42CF-89A5-A5A6AE424EA4}" dt="2020-12-03T13:55:02.448" v="18" actId="14100"/>
        <pc:sldMkLst>
          <pc:docMk/>
          <pc:sldMk cId="3706028116" sldId="324"/>
        </pc:sldMkLst>
        <pc:spChg chg="add mod">
          <ac:chgData name="Dinara Zhaksybaeva" userId="1597c9da44624039" providerId="LiveId" clId="{873828B7-0275-42CF-89A5-A5A6AE424EA4}" dt="2020-12-03T13:55:02.448" v="18" actId="14100"/>
          <ac:spMkLst>
            <pc:docMk/>
            <pc:sldMk cId="3706028116" sldId="324"/>
            <ac:spMk id="3" creationId="{13595724-1884-45A0-BBEA-3647C2571E06}"/>
          </ac:spMkLst>
        </pc:spChg>
        <pc:picChg chg="add del mod">
          <ac:chgData name="Dinara Zhaksybaeva" userId="1597c9da44624039" providerId="LiveId" clId="{873828B7-0275-42CF-89A5-A5A6AE424EA4}" dt="2020-12-03T13:54:33.908" v="14" actId="14100"/>
          <ac:picMkLst>
            <pc:docMk/>
            <pc:sldMk cId="3706028116" sldId="324"/>
            <ac:picMk id="2" creationId="{72201BF7-4696-4141-95FF-AF8894248E9D}"/>
          </ac:picMkLst>
        </pc:picChg>
      </pc:sldChg>
      <pc:sldChg chg="addSp modSp new mod modAnim">
        <pc:chgData name="Dinara Zhaksybaeva" userId="1597c9da44624039" providerId="LiveId" clId="{873828B7-0275-42CF-89A5-A5A6AE424EA4}" dt="2020-12-03T14:04:04.313" v="51" actId="14100"/>
        <pc:sldMkLst>
          <pc:docMk/>
          <pc:sldMk cId="3085735195" sldId="325"/>
        </pc:sldMkLst>
        <pc:picChg chg="add mod">
          <ac:chgData name="Dinara Zhaksybaeva" userId="1597c9da44624039" providerId="LiveId" clId="{873828B7-0275-42CF-89A5-A5A6AE424EA4}" dt="2020-12-03T14:04:04.313" v="51" actId="14100"/>
          <ac:picMkLst>
            <pc:docMk/>
            <pc:sldMk cId="3085735195" sldId="325"/>
            <ac:picMk id="2" creationId="{CDD9FED2-7BB1-468B-B6DF-98A98F96C3D1}"/>
          </ac:picMkLst>
        </pc:picChg>
      </pc:sldChg>
      <pc:sldChg chg="addSp modSp new mod ord modAnim">
        <pc:chgData name="Dinara Zhaksybaeva" userId="1597c9da44624039" providerId="LiveId" clId="{873828B7-0275-42CF-89A5-A5A6AE424EA4}" dt="2020-12-03T14:27:01.984" v="200"/>
        <pc:sldMkLst>
          <pc:docMk/>
          <pc:sldMk cId="904358825" sldId="326"/>
        </pc:sldMkLst>
        <pc:spChg chg="add mod">
          <ac:chgData name="Dinara Zhaksybaeva" userId="1597c9da44624039" providerId="LiveId" clId="{873828B7-0275-42CF-89A5-A5A6AE424EA4}" dt="2020-12-03T14:14:18.622" v="86" actId="14100"/>
          <ac:spMkLst>
            <pc:docMk/>
            <pc:sldMk cId="904358825" sldId="326"/>
            <ac:spMk id="3" creationId="{5BEFE048-8CD3-418C-8E19-0B62AA9D85C9}"/>
          </ac:spMkLst>
        </pc:spChg>
        <pc:spChg chg="add mod">
          <ac:chgData name="Dinara Zhaksybaeva" userId="1597c9da44624039" providerId="LiveId" clId="{873828B7-0275-42CF-89A5-A5A6AE424EA4}" dt="2020-12-03T14:13:47.814" v="75" actId="14100"/>
          <ac:spMkLst>
            <pc:docMk/>
            <pc:sldMk cId="904358825" sldId="326"/>
            <ac:spMk id="5" creationId="{54322D44-3308-4BA4-BCCF-DFFE781086D3}"/>
          </ac:spMkLst>
        </pc:spChg>
        <pc:spChg chg="add mod">
          <ac:chgData name="Dinara Zhaksybaeva" userId="1597c9da44624039" providerId="LiveId" clId="{873828B7-0275-42CF-89A5-A5A6AE424EA4}" dt="2020-12-03T14:14:35.309" v="89" actId="14100"/>
          <ac:spMkLst>
            <pc:docMk/>
            <pc:sldMk cId="904358825" sldId="326"/>
            <ac:spMk id="6" creationId="{46130CB0-2033-42F3-AB9D-FC2651020D7D}"/>
          </ac:spMkLst>
        </pc:spChg>
        <pc:picChg chg="add mod">
          <ac:chgData name="Dinara Zhaksybaeva" userId="1597c9da44624039" providerId="LiveId" clId="{873828B7-0275-42CF-89A5-A5A6AE424EA4}" dt="2020-12-03T14:14:20.840" v="87" actId="14100"/>
          <ac:picMkLst>
            <pc:docMk/>
            <pc:sldMk cId="904358825" sldId="326"/>
            <ac:picMk id="2" creationId="{D01B05FD-B7EE-4130-9B77-FF63618C0E5F}"/>
          </ac:picMkLst>
        </pc:picChg>
      </pc:sldChg>
      <pc:sldChg chg="addSp modSp new mod ord modAnim">
        <pc:chgData name="Dinara Zhaksybaeva" userId="1597c9da44624039" providerId="LiveId" clId="{873828B7-0275-42CF-89A5-A5A6AE424EA4}" dt="2020-12-03T14:27:27.521" v="202"/>
        <pc:sldMkLst>
          <pc:docMk/>
          <pc:sldMk cId="3830274994" sldId="327"/>
        </pc:sldMkLst>
        <pc:spChg chg="add mod">
          <ac:chgData name="Dinara Zhaksybaeva" userId="1597c9da44624039" providerId="LiveId" clId="{873828B7-0275-42CF-89A5-A5A6AE424EA4}" dt="2020-12-03T14:17:01.160" v="108" actId="14100"/>
          <ac:spMkLst>
            <pc:docMk/>
            <pc:sldMk cId="3830274994" sldId="327"/>
            <ac:spMk id="4" creationId="{F994603F-1211-418D-9BDC-58EFC562AF80}"/>
          </ac:spMkLst>
        </pc:spChg>
        <pc:spChg chg="add mod">
          <ac:chgData name="Dinara Zhaksybaeva" userId="1597c9da44624039" providerId="LiveId" clId="{873828B7-0275-42CF-89A5-A5A6AE424EA4}" dt="2020-12-03T14:17:44.975" v="120" actId="14100"/>
          <ac:spMkLst>
            <pc:docMk/>
            <pc:sldMk cId="3830274994" sldId="327"/>
            <ac:spMk id="5" creationId="{5F2F44D4-DB0A-4142-BA98-C17E75E54263}"/>
          </ac:spMkLst>
        </pc:spChg>
        <pc:spChg chg="add mod">
          <ac:chgData name="Dinara Zhaksybaeva" userId="1597c9da44624039" providerId="LiveId" clId="{873828B7-0275-42CF-89A5-A5A6AE424EA4}" dt="2020-12-03T14:17:58.911" v="123" actId="14100"/>
          <ac:spMkLst>
            <pc:docMk/>
            <pc:sldMk cId="3830274994" sldId="327"/>
            <ac:spMk id="6" creationId="{4E3F3530-4A89-4E74-8105-BB2401646A79}"/>
          </ac:spMkLst>
        </pc:spChg>
        <pc:picChg chg="add mod">
          <ac:chgData name="Dinara Zhaksybaeva" userId="1597c9da44624039" providerId="LiveId" clId="{873828B7-0275-42CF-89A5-A5A6AE424EA4}" dt="2020-12-03T14:16:34.940" v="101" actId="14100"/>
          <ac:picMkLst>
            <pc:docMk/>
            <pc:sldMk cId="3830274994" sldId="327"/>
            <ac:picMk id="2" creationId="{1A48F477-B284-46A5-A015-D7E9FB6519F8}"/>
          </ac:picMkLst>
        </pc:picChg>
      </pc:sldChg>
      <pc:sldChg chg="addSp modSp new mod ord modAnim">
        <pc:chgData name="Dinara Zhaksybaeva" userId="1597c9da44624039" providerId="LiveId" clId="{873828B7-0275-42CF-89A5-A5A6AE424EA4}" dt="2020-12-03T18:01:20.605" v="206" actId="1076"/>
        <pc:sldMkLst>
          <pc:docMk/>
          <pc:sldMk cId="1222700327" sldId="328"/>
        </pc:sldMkLst>
        <pc:spChg chg="add mod">
          <ac:chgData name="Dinara Zhaksybaeva" userId="1597c9da44624039" providerId="LiveId" clId="{873828B7-0275-42CF-89A5-A5A6AE424EA4}" dt="2020-12-03T14:19:56.242" v="140" actId="1076"/>
          <ac:spMkLst>
            <pc:docMk/>
            <pc:sldMk cId="1222700327" sldId="328"/>
            <ac:spMk id="4" creationId="{71F707FE-85E2-47B3-928E-3945E4FBB6D1}"/>
          </ac:spMkLst>
        </pc:spChg>
        <pc:spChg chg="add mod">
          <ac:chgData name="Dinara Zhaksybaeva" userId="1597c9da44624039" providerId="LiveId" clId="{873828B7-0275-42CF-89A5-A5A6AE424EA4}" dt="2020-12-03T14:21:06.786" v="154" actId="20577"/>
          <ac:spMkLst>
            <pc:docMk/>
            <pc:sldMk cId="1222700327" sldId="328"/>
            <ac:spMk id="5" creationId="{5900226F-2930-4A29-9F39-3BBF062DA639}"/>
          </ac:spMkLst>
        </pc:spChg>
        <pc:spChg chg="add mod">
          <ac:chgData name="Dinara Zhaksybaeva" userId="1597c9da44624039" providerId="LiveId" clId="{873828B7-0275-42CF-89A5-A5A6AE424EA4}" dt="2020-12-03T18:01:20.605" v="206" actId="1076"/>
          <ac:spMkLst>
            <pc:docMk/>
            <pc:sldMk cId="1222700327" sldId="328"/>
            <ac:spMk id="6" creationId="{2DA9F4E1-864D-4766-B4E5-D5962CE3EB0B}"/>
          </ac:spMkLst>
        </pc:spChg>
        <pc:picChg chg="add mod">
          <ac:chgData name="Dinara Zhaksybaeva" userId="1597c9da44624039" providerId="LiveId" clId="{873828B7-0275-42CF-89A5-A5A6AE424EA4}" dt="2020-12-03T14:19:15.822" v="131" actId="14100"/>
          <ac:picMkLst>
            <pc:docMk/>
            <pc:sldMk cId="1222700327" sldId="328"/>
            <ac:picMk id="2" creationId="{BE326927-38A2-46C9-942D-9254B1384B93}"/>
          </ac:picMkLst>
        </pc:picChg>
      </pc:sldChg>
      <pc:sldChg chg="addSp modSp new mod ord">
        <pc:chgData name="Dinara Zhaksybaeva" userId="1597c9da44624039" providerId="LiveId" clId="{873828B7-0275-42CF-89A5-A5A6AE424EA4}" dt="2020-12-03T14:26:33.868" v="198"/>
        <pc:sldMkLst>
          <pc:docMk/>
          <pc:sldMk cId="3569077348" sldId="329"/>
        </pc:sldMkLst>
        <pc:spChg chg="mod">
          <ac:chgData name="Dinara Zhaksybaeva" userId="1597c9da44624039" providerId="LiveId" clId="{873828B7-0275-42CF-89A5-A5A6AE424EA4}" dt="2020-12-03T14:22:13.527" v="173" actId="255"/>
          <ac:spMkLst>
            <pc:docMk/>
            <pc:sldMk cId="3569077348" sldId="329"/>
            <ac:spMk id="2" creationId="{5DA5D0D9-98DF-4124-ACB4-E5428821FF24}"/>
          </ac:spMkLst>
        </pc:spChg>
        <pc:spChg chg="add mod">
          <ac:chgData name="Dinara Zhaksybaeva" userId="1597c9da44624039" providerId="LiveId" clId="{873828B7-0275-42CF-89A5-A5A6AE424EA4}" dt="2020-12-03T14:24:27.984" v="194"/>
          <ac:spMkLst>
            <pc:docMk/>
            <pc:sldMk cId="3569077348" sldId="329"/>
            <ac:spMk id="3" creationId="{1642A3E6-F9E2-46B2-978D-C45C9AF41B72}"/>
          </ac:spMkLst>
        </pc:spChg>
        <pc:spChg chg="add mod">
          <ac:chgData name="Dinara Zhaksybaeva" userId="1597c9da44624039" providerId="LiveId" clId="{873828B7-0275-42CF-89A5-A5A6AE424EA4}" dt="2020-12-03T14:24:36.492" v="195"/>
          <ac:spMkLst>
            <pc:docMk/>
            <pc:sldMk cId="3569077348" sldId="329"/>
            <ac:spMk id="4" creationId="{2448C12F-F3D2-4BFE-9CB4-ACB7DCD4F58E}"/>
          </ac:spMkLst>
        </pc:spChg>
        <pc:spChg chg="add mod">
          <ac:chgData name="Dinara Zhaksybaeva" userId="1597c9da44624039" providerId="LiveId" clId="{873828B7-0275-42CF-89A5-A5A6AE424EA4}" dt="2020-12-03T14:24:48.840" v="196" actId="207"/>
          <ac:spMkLst>
            <pc:docMk/>
            <pc:sldMk cId="3569077348" sldId="329"/>
            <ac:spMk id="5" creationId="{7AB1A1ED-C7E5-4978-95A8-6A86B22C2F9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F416A-CC18-43FF-AEE2-2C6001290F66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DDFDE-46B7-449A-B1F8-F07DB6D0C3D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364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kk-KZ"/>
              <a:t>Жасушаның әр бөлігін бассаңыз,  сол туралы мағлұмат аласыз.</a:t>
            </a:r>
            <a:endParaRPr lang="ru-RU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17E77C-C362-416D-A8D4-A7A71C8D6F9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679D-A091-4587-A2A8-C32C00D4EBB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00E2-FC22-4F41-A3AC-C8D8CCAD99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182559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679D-A091-4587-A2A8-C32C00D4EBB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00E2-FC22-4F41-A3AC-C8D8CCAD99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040000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679D-A091-4587-A2A8-C32C00D4EBB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00E2-FC22-4F41-A3AC-C8D8CCAD99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727728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679D-A091-4587-A2A8-C32C00D4EBB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00E2-FC22-4F41-A3AC-C8D8CCAD99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235057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679D-A091-4587-A2A8-C32C00D4EBB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00E2-FC22-4F41-A3AC-C8D8CCAD99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680841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679D-A091-4587-A2A8-C32C00D4EBB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00E2-FC22-4F41-A3AC-C8D8CCAD99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080890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679D-A091-4587-A2A8-C32C00D4EBB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00E2-FC22-4F41-A3AC-C8D8CCAD99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107930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679D-A091-4587-A2A8-C32C00D4EBB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00E2-FC22-4F41-A3AC-C8D8CCAD99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478995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679D-A091-4587-A2A8-C32C00D4EBB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00E2-FC22-4F41-A3AC-C8D8CCAD99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487709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679D-A091-4587-A2A8-C32C00D4EBB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00E2-FC22-4F41-A3AC-C8D8CCAD99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242258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5679D-A091-4587-A2A8-C32C00D4EBB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000E2-FC22-4F41-A3AC-C8D8CCAD99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630501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5679D-A091-4587-A2A8-C32C00D4EBB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000E2-FC22-4F41-A3AC-C8D8CCAD99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906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cover dir="r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3%A8%D1%81%D1%96%D0%BC%D0%B4%D1%96%D0%BA" TargetMode="External"/><Relationship Id="rId2" Type="http://schemas.openxmlformats.org/officeDocument/2006/relationships/hyperlink" Target="https://kk.wikipedia.org/wiki/%D0%96%D0%B0%D1%81%D1%83%D1%88%D0%B0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kk.wikipedia.org/wiki/%D0%A1%D0%B5%D1%80%D0%BF%D1%96%D0%BC%D0%B4%D1%96%D0%BB%D1%96%D0%BA" TargetMode="External"/><Relationship Id="rId4" Type="http://schemas.openxmlformats.org/officeDocument/2006/relationships/hyperlink" Target="https://kk.wikipedia.org/wiki/%D0%96%D0%B0%D0%BD%D1%83%D0%B0%D1%8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person.ucoz.ru/organizm/kletka.jpg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hyperlink" Target="https://kk.wikipedia.org/wiki/%D0%91%D0%B8%D0%BE%D0%BB%D0%BE%D0%B3%D0%B8%D1%8F" TargetMode="External"/><Relationship Id="rId7" Type="http://schemas.openxmlformats.org/officeDocument/2006/relationships/hyperlink" Target="https://kk.wikipedia.org/w/index.php?title=%D0%AD%D0%BD%D0%B4%D0%BE%D0%BF%D0%BB%D0%B0%D0%B7%D0%BC%D0%B0&amp;action=edit&amp;redlink=1" TargetMode="External"/><Relationship Id="rId2" Type="http://schemas.openxmlformats.org/officeDocument/2006/relationships/hyperlink" Target="https://kk.wikipedia.org/wiki/%D0%9B%D0%B0%D1%82%D1%8B%D0%BD_%D1%82%D1%96%D0%BB%D1%9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k.wikipedia.org/wiki/%D0%AD%D0%BD%D0%B4%D0%BE%D0%BF%D0%BB%D0%B0%D0%B7%D0%BC%D0%B0%D0%BB%D1%8B%D2%9B_%D1%82%D0%BE%D1%80" TargetMode="External"/><Relationship Id="rId5" Type="http://schemas.openxmlformats.org/officeDocument/2006/relationships/hyperlink" Target="https://kk.wikipedia.org/wiki/%D0%A6%D0%B8%D1%82%D0%BE%D0%BF%D0%BB%D0%B0%D0%B7%D0%BC%D0%B0" TargetMode="External"/><Relationship Id="rId4" Type="http://schemas.openxmlformats.org/officeDocument/2006/relationships/hyperlink" Target="https://kk.wikipedia.org/wiki/%D0%96%D0%B0%D1%81%D1%83%D1%88%D0%B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3%D1%80%D0%B5%D0%BA_%D1%82%D1%96%D0%BB%D1%96" TargetMode="External"/><Relationship Id="rId7" Type="http://schemas.openxmlformats.org/officeDocument/2006/relationships/image" Target="../media/image9.png"/><Relationship Id="rId2" Type="http://schemas.openxmlformats.org/officeDocument/2006/relationships/hyperlink" Target="https://kk.wikipedia.org/wiki/%D0%9B%D0%B0%D1%82%D1%8B%D0%BD_%D1%82%D1%96%D0%BB%D1%96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hyperlink" Target="https://kk.wikipedia.org/w/index.php?title=Mg&amp;action=edit&amp;redlink=1" TargetMode="External"/><Relationship Id="rId4" Type="http://schemas.openxmlformats.org/officeDocument/2006/relationships/hyperlink" Target="https://kk.wikipedia.org/w/index.php?title=%D0%91%D0%95%D0%9B%D0%9E%D0%9A&amp;action=edit&amp;redlink=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6%D0%B0%D1%81%D1%83%D1%88%D0%B0" TargetMode="External"/><Relationship Id="rId2" Type="http://schemas.openxmlformats.org/officeDocument/2006/relationships/hyperlink" Target="https://kk.wikipedia.org/wiki/%D0%93%D0%BE%D0%BB%D1%8C%D0%B4%D0%B6%D0%B8_%D0%B0%D0%BF%D0%BF%D0%B0%D1%80%D0%B0%D1%82%D1%8B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hyperlink" Target="https://kk.wikipedia.org/wiki/%D0%91%D0%B8%D0%BE%D1%81%D0%B8%D0%BD%D1%82%D0%B5%D0%B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A2%D0%BE%D1%80%D1%88%D0%B0" TargetMode="External"/><Relationship Id="rId7" Type="http://schemas.openxmlformats.org/officeDocument/2006/relationships/image" Target="../media/image12.jpeg"/><Relationship Id="rId2" Type="http://schemas.openxmlformats.org/officeDocument/2006/relationships/hyperlink" Target="https://kk.wikipedia.org/wiki/%D0%93%D1%80%D0%B5%D0%BA_%D1%82%D1%96%D0%BB%D1%96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hyperlink" Target="https://kk.wikipedia.org/wiki/%D0%90%D2%9B%D1%83%D1%8B%D0%B7" TargetMode="External"/><Relationship Id="rId4" Type="http://schemas.openxmlformats.org/officeDocument/2006/relationships/hyperlink" Target="https://kk.wikipedia.org/wiki/%D0%A4%D0%B5%D1%80%D0%BC%D0%B5%D0%BD%D1%82%D1%82%D0%B5%D1%80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lyceum95.ru/biolog/plas.jp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kk.wikipedia.org/wiki/%D0%AD%D0%BD%D0%B4%D0%BE%D0%BF%D0%BB%D0%B0%D0%B7%D0%BC%D0%B0%D0%BB%D1%8B%D2%9B_%D1%82%D0%BE%D1%80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mylearn.ru/files/5/image025.gif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portal.vkgu.kz:1010/133/3%20suret.htm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0" y="136468"/>
            <a:ext cx="1849666" cy="18780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5840" y="136473"/>
            <a:ext cx="6195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М.Өтемісов атындағы Батыс Қазақстан университеті</a:t>
            </a:r>
          </a:p>
          <a:p>
            <a:pPr algn="ctr"/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Жаратылыстану-география факультеті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4954" y="1997365"/>
            <a:ext cx="216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және экология кафедрасы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0819" y="4298059"/>
            <a:ext cx="4189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Оқытушы: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окторы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endParaRPr lang="kk-KZ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Кожагалиева Р.Ж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79720" y="6185140"/>
            <a:ext cx="1782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Орал, 2022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59833" y="3196828"/>
            <a:ext cx="2862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Биологияға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кіріспе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932909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48680"/>
            <a:ext cx="8892480" cy="2271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ақырыбы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alt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Тірі ағзалардың құрылысы, құрамы мен қызметі</a:t>
            </a:r>
            <a:endParaRPr lang="ru-RU" altLang="ru-RU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Тірі ағзалардың құрылысы, құрамы, қызметі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Прокариоттар және эукариоттар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706973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3600" b="1">
                <a:solidFill>
                  <a:srgbClr val="FF0000"/>
                </a:solidFill>
                <a:latin typeface="Times New Roman" pitchFamily="18" charset="0"/>
              </a:rPr>
              <a:t/>
            </a:r>
            <a:br>
              <a:rPr lang="kk-KZ" sz="3600" b="1">
                <a:solidFill>
                  <a:srgbClr val="FF0000"/>
                </a:solidFill>
                <a:latin typeface="Times New Roman" pitchFamily="18" charset="0"/>
              </a:rPr>
            </a:br>
            <a:r>
              <a:rPr lang="kk-KZ" sz="3600" b="1">
                <a:solidFill>
                  <a:srgbClr val="FF0000"/>
                </a:solidFill>
                <a:latin typeface="Times New Roman" pitchFamily="18" charset="0"/>
              </a:rPr>
              <a:t>Жасуша теориясының қағидалары:</a:t>
            </a:r>
            <a:r>
              <a:rPr lang="kk-KZ" b="1">
                <a:solidFill>
                  <a:srgbClr val="0000CC"/>
                </a:solidFill>
                <a:latin typeface="Times New Roman" pitchFamily="18" charset="0"/>
              </a:rPr>
              <a:t/>
            </a:r>
            <a:br>
              <a:rPr lang="kk-KZ" b="1">
                <a:solidFill>
                  <a:srgbClr val="0000CC"/>
                </a:solidFill>
                <a:latin typeface="Times New Roman" pitchFamily="18" charset="0"/>
              </a:rPr>
            </a:br>
            <a:endParaRPr lang="ru-RU"/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457200" y="1285875"/>
            <a:ext cx="8229600" cy="48402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kk-KZ" sz="2400" i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1.Жасуша –барлық тірі ағзалардың ең кіші өлшем бірлігі .</a:t>
            </a:r>
          </a:p>
          <a:p>
            <a:pPr eaLnBrk="1" hangingPunct="1">
              <a:lnSpc>
                <a:spcPct val="90000"/>
              </a:lnSpc>
            </a:pPr>
            <a:r>
              <a:rPr lang="kk-KZ" sz="2400" i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2.Әр түрлі ағзалардың жасушалары құрылысы ,құрылымы, химиялық құрамы зат алмасуы негізгі тіршілік  әрекеті жөнінен ұқсас.</a:t>
            </a:r>
          </a:p>
          <a:p>
            <a:pPr eaLnBrk="1" hangingPunct="1">
              <a:lnSpc>
                <a:spcPct val="90000"/>
              </a:lnSpc>
            </a:pPr>
            <a:r>
              <a:rPr lang="kk-KZ" sz="2400" i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3.Ағзалардың жасуша құрылыстарының  ұқсас болуы -өсімдік пен жануарлардың шығу тегінің бар екенін дәлелі болып табылады.</a:t>
            </a:r>
          </a:p>
          <a:p>
            <a:pPr eaLnBrk="1" hangingPunct="1">
              <a:lnSpc>
                <a:spcPct val="90000"/>
              </a:lnSpc>
            </a:pPr>
            <a:r>
              <a:rPr lang="kk-KZ" sz="2400" i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4.Жасушалар бөліну арқылы көбейеді.</a:t>
            </a:r>
          </a:p>
          <a:p>
            <a:pPr eaLnBrk="1" hangingPunct="1">
              <a:lnSpc>
                <a:spcPct val="90000"/>
              </a:lnSpc>
            </a:pPr>
            <a:r>
              <a:rPr lang="kk-KZ" sz="2400" i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5. Жасушаның негізгі құрылымдық  бөлігіне цитоплазма  және жасуша мембранасы  жатады.</a:t>
            </a:r>
          </a:p>
          <a:p>
            <a:pPr eaLnBrk="1" hangingPunct="1">
              <a:lnSpc>
                <a:spcPct val="90000"/>
              </a:lnSpc>
            </a:pPr>
            <a:r>
              <a:rPr lang="kk-KZ" sz="2400" i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6. Көп жасушалы ағзалардың жасушаларының ең негізгі бөлігі –ядро,тұқым қуалау аппараты сақталып келесіұрпақтарға беріліп отырады.</a:t>
            </a:r>
            <a:endParaRPr lang="ru-RU" sz="2400" i="1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AutoShape 145"/>
          <p:cNvSpPr>
            <a:spLocks noChangeArrowheads="1"/>
          </p:cNvSpPr>
          <p:nvPr/>
        </p:nvSpPr>
        <p:spPr bwMode="auto">
          <a:xfrm>
            <a:off x="4929190" y="1643050"/>
            <a:ext cx="3643338" cy="4706056"/>
          </a:xfrm>
          <a:prstGeom prst="roundRect">
            <a:avLst/>
          </a:prstGeom>
          <a:solidFill>
            <a:srgbClr val="894F01"/>
          </a:solidFill>
          <a:ln w="57150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marL="269875" indent="-269875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 err="1">
                <a:solidFill>
                  <a:srgbClr val="FFFF00"/>
                </a:solidFill>
                <a:latin typeface="+mn-lt"/>
              </a:rPr>
              <a:t>Жасуша</a:t>
            </a:r>
            <a:r>
              <a:rPr lang="ru-RU" sz="2000" u="sng" dirty="0">
                <a:solidFill>
                  <a:srgbClr val="FFFF00"/>
                </a:solidFill>
                <a:latin typeface="+mn-lt"/>
              </a:rPr>
              <a:t> </a:t>
            </a:r>
            <a:r>
              <a:rPr lang="ru-RU" sz="2000" u="sng" dirty="0" err="1">
                <a:solidFill>
                  <a:srgbClr val="FFFF00"/>
                </a:solidFill>
                <a:latin typeface="+mn-lt"/>
              </a:rPr>
              <a:t>мембранасы</a:t>
            </a:r>
            <a:endParaRPr lang="ru-RU" sz="2000" dirty="0">
              <a:solidFill>
                <a:srgbClr val="FFFF00"/>
              </a:solidFill>
              <a:latin typeface="+mn-lt"/>
            </a:endParaRPr>
          </a:p>
          <a:p>
            <a:pPr marL="269875" indent="-269875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bg1"/>
              </a:solidFill>
              <a:latin typeface="+mn-lt"/>
            </a:endParaRPr>
          </a:p>
          <a:p>
            <a:pPr marL="269875" indent="-2698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Жасуша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қабырғасының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астында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болады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269875" indent="-2698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2000" dirty="0">
              <a:solidFill>
                <a:schemeClr val="bg1"/>
              </a:solidFill>
              <a:latin typeface="+mn-lt"/>
            </a:endParaRPr>
          </a:p>
          <a:p>
            <a:pPr marL="269875" indent="-269875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 err="1">
                <a:solidFill>
                  <a:schemeClr val="bg1"/>
                </a:solidFill>
                <a:latin typeface="+mn-lt"/>
              </a:rPr>
              <a:t>Қызметі</a:t>
            </a:r>
            <a:r>
              <a:rPr lang="ru-RU" sz="2000" u="sng" dirty="0">
                <a:solidFill>
                  <a:schemeClr val="bg1"/>
                </a:solidFill>
                <a:latin typeface="+mn-lt"/>
              </a:rPr>
              <a:t>:</a:t>
            </a:r>
          </a:p>
          <a:p>
            <a:pPr marL="269875" indent="-2698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Жасуша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құрамын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шектеп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бір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пішінге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келтіріп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тұрады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;</a:t>
            </a:r>
          </a:p>
          <a:p>
            <a:pPr marL="269875" indent="-2698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Жасушаны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қорғайды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;</a:t>
            </a:r>
          </a:p>
          <a:p>
            <a:pPr marL="269875" indent="-2698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Сыртқы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ортамен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зат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алмасуды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реттейді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.</a:t>
            </a: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146" name="AutoShape 146"/>
          <p:cNvSpPr>
            <a:spLocks noChangeArrowheads="1"/>
          </p:cNvSpPr>
          <p:nvPr/>
        </p:nvSpPr>
        <p:spPr bwMode="auto">
          <a:xfrm>
            <a:off x="4914024" y="1643050"/>
            <a:ext cx="3643338" cy="4706056"/>
          </a:xfrm>
          <a:prstGeom prst="roundRect">
            <a:avLst/>
          </a:prstGeom>
          <a:solidFill>
            <a:srgbClr val="894F01"/>
          </a:solidFill>
          <a:ln w="57150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marL="269875" indent="-269875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>
                <a:solidFill>
                  <a:srgbClr val="FFFF00"/>
                </a:solidFill>
                <a:latin typeface="+mn-lt"/>
              </a:rPr>
              <a:t>Цитоплазма</a:t>
            </a:r>
            <a:endParaRPr lang="ru-RU" sz="2000" dirty="0">
              <a:solidFill>
                <a:srgbClr val="FFFF00"/>
              </a:solidFill>
              <a:latin typeface="+mn-lt"/>
            </a:endParaRPr>
          </a:p>
          <a:p>
            <a:pPr marL="269875" indent="-269875" fontAlgn="auto">
              <a:spcBef>
                <a:spcPts val="0"/>
              </a:spcBef>
              <a:spcAft>
                <a:spcPts val="0"/>
              </a:spcAft>
              <a:buFontTx/>
              <a:buBlip>
                <a:blip r:embed="rId3"/>
              </a:buBlip>
              <a:defRPr/>
            </a:pPr>
            <a:endParaRPr lang="ru-RU" sz="2000" dirty="0">
              <a:solidFill>
                <a:schemeClr val="bg1"/>
              </a:solidFill>
              <a:latin typeface="+mn-lt"/>
            </a:endParaRPr>
          </a:p>
          <a:p>
            <a:pPr marL="269875" indent="-2698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Жасушаны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толтырып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тұратын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тұтқыр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сұйықтық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;</a:t>
            </a:r>
          </a:p>
          <a:p>
            <a:pPr marL="269875" indent="-2698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Көрші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жасушалар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бір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бірімен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цитоплазма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арқылы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байланысқан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269875" indent="-2698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>
                <a:solidFill>
                  <a:schemeClr val="bg1"/>
                </a:solidFill>
                <a:latin typeface="+mn-lt"/>
              </a:rPr>
              <a:t>     </a:t>
            </a:r>
            <a:r>
              <a:rPr lang="ru-RU" sz="2000" u="sng" dirty="0" err="1">
                <a:solidFill>
                  <a:schemeClr val="bg1"/>
                </a:solidFill>
                <a:latin typeface="+mn-lt"/>
              </a:rPr>
              <a:t>Қызметі</a:t>
            </a:r>
            <a:r>
              <a:rPr lang="ru-RU" sz="2000" u="sng" dirty="0">
                <a:solidFill>
                  <a:schemeClr val="bg1"/>
                </a:solidFill>
                <a:latin typeface="+mn-lt"/>
              </a:rPr>
              <a:t>:</a:t>
            </a:r>
          </a:p>
          <a:p>
            <a:pPr marL="269875" indent="-2698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Жасушаның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тіршілік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әрекетіне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қажетті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заттарды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жинақтау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; </a:t>
            </a:r>
          </a:p>
          <a:p>
            <a:pPr marL="269875" indent="-269875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Қоректік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заттарды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қорға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жинау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.</a:t>
            </a:r>
          </a:p>
        </p:txBody>
      </p:sp>
      <p:sp>
        <p:nvSpPr>
          <p:cNvPr id="147" name="AutoShape 147"/>
          <p:cNvSpPr>
            <a:spLocks noChangeArrowheads="1"/>
          </p:cNvSpPr>
          <p:nvPr/>
        </p:nvSpPr>
        <p:spPr bwMode="auto">
          <a:xfrm>
            <a:off x="4885888" y="1643050"/>
            <a:ext cx="3643338" cy="4706056"/>
          </a:xfrm>
          <a:prstGeom prst="roundRect">
            <a:avLst/>
          </a:prstGeom>
          <a:solidFill>
            <a:srgbClr val="894F01"/>
          </a:solidFill>
          <a:ln w="57150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>
                <a:solidFill>
                  <a:srgbClr val="FFFF00"/>
                </a:solidFill>
                <a:latin typeface="+mn-lt"/>
              </a:rPr>
              <a:t>Ядро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ru-RU" sz="2000" dirty="0">
              <a:solidFill>
                <a:schemeClr val="bg1"/>
              </a:solidFill>
              <a:latin typeface="+mn-lt"/>
            </a:endParaRP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Хромосомалар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болады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;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Қабықпен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қапталған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2000" dirty="0">
              <a:solidFill>
                <a:schemeClr val="bg1"/>
              </a:solidFill>
              <a:latin typeface="+mn-lt"/>
            </a:endParaRP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 err="1">
                <a:solidFill>
                  <a:schemeClr val="bg1"/>
                </a:solidFill>
                <a:latin typeface="+mn-lt"/>
              </a:rPr>
              <a:t>Қызметі</a:t>
            </a:r>
            <a:r>
              <a:rPr lang="ru-RU" sz="2000" u="sng" dirty="0">
                <a:solidFill>
                  <a:schemeClr val="bg1"/>
                </a:solidFill>
                <a:latin typeface="+mn-lt"/>
              </a:rPr>
              <a:t>: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Ұрпақтан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ұрпаққа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тұқымқуалаушылық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ақпаратты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сақтау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беруге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қатысады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;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Жасушадағы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үрдістерді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реттейді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. </a:t>
            </a:r>
          </a:p>
        </p:txBody>
      </p:sp>
      <p:sp>
        <p:nvSpPr>
          <p:cNvPr id="148" name="AutoShape 148"/>
          <p:cNvSpPr>
            <a:spLocks noChangeArrowheads="1"/>
          </p:cNvSpPr>
          <p:nvPr/>
        </p:nvSpPr>
        <p:spPr bwMode="auto">
          <a:xfrm>
            <a:off x="4857752" y="1643050"/>
            <a:ext cx="3643338" cy="4706056"/>
          </a:xfrm>
          <a:prstGeom prst="roundRect">
            <a:avLst/>
          </a:prstGeom>
          <a:solidFill>
            <a:srgbClr val="894F01"/>
          </a:solidFill>
          <a:ln w="57150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 err="1">
                <a:solidFill>
                  <a:srgbClr val="FFFF00"/>
                </a:solidFill>
                <a:latin typeface="+mn-lt"/>
              </a:rPr>
              <a:t>Ядрошық</a:t>
            </a:r>
            <a:endParaRPr lang="ru-RU" sz="2000" u="sng" dirty="0">
              <a:solidFill>
                <a:srgbClr val="FFFF00"/>
              </a:solidFill>
              <a:latin typeface="+mn-lt"/>
            </a:endParaRP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u="sng" dirty="0">
              <a:solidFill>
                <a:schemeClr val="bg1"/>
              </a:solidFill>
              <a:latin typeface="+mn-lt"/>
            </a:endParaRP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Ядролық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заттардың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ядрода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жинақталуы</a:t>
            </a:r>
            <a:endParaRPr lang="ru-RU" sz="2000" dirty="0">
              <a:solidFill>
                <a:schemeClr val="bg1"/>
              </a:solidFill>
              <a:latin typeface="+mn-lt"/>
            </a:endParaRP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2000" dirty="0">
              <a:solidFill>
                <a:schemeClr val="bg1"/>
              </a:solidFill>
              <a:latin typeface="+mn-lt"/>
            </a:endParaRP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 err="1">
                <a:solidFill>
                  <a:schemeClr val="bg1"/>
                </a:solidFill>
                <a:latin typeface="+mn-lt"/>
              </a:rPr>
              <a:t>Қызметі</a:t>
            </a:r>
            <a:endParaRPr lang="ru-RU" sz="2000" u="sng" dirty="0">
              <a:solidFill>
                <a:schemeClr val="bg1"/>
              </a:solidFill>
              <a:latin typeface="+mn-lt"/>
            </a:endParaRP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>
                <a:solidFill>
                  <a:schemeClr val="bg1"/>
                </a:solidFill>
                <a:latin typeface="+mn-lt"/>
              </a:rPr>
              <a:t>Рибосома </a:t>
            </a:r>
            <a:r>
              <a:rPr lang="ru-RU" sz="2000" u="sng" dirty="0" err="1">
                <a:solidFill>
                  <a:schemeClr val="bg1"/>
                </a:solidFill>
                <a:latin typeface="+mn-lt"/>
              </a:rPr>
              <a:t>түзу</a:t>
            </a:r>
            <a:endParaRPr lang="ru-RU" sz="2000" u="sng" dirty="0">
              <a:solidFill>
                <a:schemeClr val="bg1"/>
              </a:solidFill>
              <a:latin typeface="+mn-lt"/>
            </a:endParaRP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</a:p>
        </p:txBody>
      </p:sp>
      <p:sp>
        <p:nvSpPr>
          <p:cNvPr id="149" name="AutoShape 149"/>
          <p:cNvSpPr>
            <a:spLocks noChangeArrowheads="1"/>
          </p:cNvSpPr>
          <p:nvPr/>
        </p:nvSpPr>
        <p:spPr bwMode="auto">
          <a:xfrm>
            <a:off x="4857752" y="1643050"/>
            <a:ext cx="3643338" cy="4706056"/>
          </a:xfrm>
          <a:prstGeom prst="roundRect">
            <a:avLst/>
          </a:prstGeom>
          <a:solidFill>
            <a:srgbClr val="894F01"/>
          </a:solidFill>
          <a:ln w="57150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 err="1">
                <a:solidFill>
                  <a:srgbClr val="FFFF00"/>
                </a:solidFill>
                <a:latin typeface="+mn-lt"/>
              </a:rPr>
              <a:t>Рибосомалар</a:t>
            </a:r>
            <a:endParaRPr lang="ru-RU" sz="2000" u="sng" dirty="0">
              <a:solidFill>
                <a:srgbClr val="FFFF00"/>
              </a:solidFill>
              <a:latin typeface="+mn-lt"/>
            </a:endParaRP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ru-RU" sz="2000" u="sng" dirty="0">
              <a:solidFill>
                <a:schemeClr val="bg1"/>
              </a:solidFill>
              <a:latin typeface="+mn-lt"/>
            </a:endParaRP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Дөңгелек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пішінді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көлемі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кішкентай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;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Цитоплазмада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немесе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эндоплазмалық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торда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еркін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орналасқан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2000" dirty="0">
              <a:solidFill>
                <a:schemeClr val="bg1"/>
              </a:solidFill>
              <a:latin typeface="+mn-lt"/>
            </a:endParaRP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 err="1">
                <a:solidFill>
                  <a:schemeClr val="bg1"/>
                </a:solidFill>
                <a:latin typeface="+mn-lt"/>
              </a:rPr>
              <a:t>Қызметі</a:t>
            </a:r>
            <a:r>
              <a:rPr lang="ru-RU" sz="2000" u="sng" dirty="0">
                <a:solidFill>
                  <a:schemeClr val="bg1"/>
                </a:solidFill>
                <a:latin typeface="+mn-lt"/>
              </a:rPr>
              <a:t>: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Нәруыз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түзу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(синтез)</a:t>
            </a:r>
          </a:p>
        </p:txBody>
      </p:sp>
      <p:sp>
        <p:nvSpPr>
          <p:cNvPr id="150" name="AutoShape 150"/>
          <p:cNvSpPr>
            <a:spLocks noChangeArrowheads="1"/>
          </p:cNvSpPr>
          <p:nvPr/>
        </p:nvSpPr>
        <p:spPr bwMode="auto">
          <a:xfrm>
            <a:off x="4929190" y="1571612"/>
            <a:ext cx="3643338" cy="4857784"/>
          </a:xfrm>
          <a:prstGeom prst="roundRect">
            <a:avLst/>
          </a:prstGeom>
          <a:solidFill>
            <a:srgbClr val="894F01"/>
          </a:solidFill>
          <a:ln w="57150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 err="1">
                <a:solidFill>
                  <a:srgbClr val="FFFF00"/>
                </a:solidFill>
                <a:latin typeface="+mn-lt"/>
              </a:rPr>
              <a:t>Эндоплазмалық</a:t>
            </a:r>
            <a:r>
              <a:rPr lang="ru-RU" sz="2000" u="sng" dirty="0">
                <a:solidFill>
                  <a:srgbClr val="FFFF00"/>
                </a:solidFill>
                <a:latin typeface="+mn-lt"/>
              </a:rPr>
              <a:t> тор</a:t>
            </a:r>
            <a:endParaRPr lang="ru-RU" sz="2000" dirty="0">
              <a:solidFill>
                <a:srgbClr val="FFFF00"/>
              </a:solidFill>
              <a:latin typeface="+mn-lt"/>
            </a:endParaRP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ru-RU" sz="2000" dirty="0">
              <a:solidFill>
                <a:schemeClr val="bg1"/>
              </a:solidFill>
              <a:latin typeface="+mn-lt"/>
            </a:endParaRP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>
                <a:solidFill>
                  <a:schemeClr val="bg1"/>
                </a:solidFill>
                <a:latin typeface="+mn-lt"/>
              </a:rPr>
              <a:t>Тор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түзетін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түтіктерден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тұрады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;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Өз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қабықшасы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болады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u="sng" dirty="0">
              <a:solidFill>
                <a:schemeClr val="bg1"/>
              </a:solidFill>
              <a:latin typeface="+mn-lt"/>
            </a:endParaRP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 err="1">
                <a:solidFill>
                  <a:schemeClr val="bg1"/>
                </a:solidFill>
                <a:latin typeface="+mn-lt"/>
              </a:rPr>
              <a:t>Қызметі</a:t>
            </a:r>
            <a:r>
              <a:rPr lang="ru-RU" sz="2000" u="sng" dirty="0">
                <a:solidFill>
                  <a:schemeClr val="bg1"/>
                </a:solidFill>
                <a:latin typeface="+mn-lt"/>
              </a:rPr>
              <a:t>: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Органикалық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заттар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түзу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(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нәруыздар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майлар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көмірсулар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)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Жасушадағы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заттарды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тасымалдайды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. </a:t>
            </a:r>
          </a:p>
        </p:txBody>
      </p:sp>
      <p:sp>
        <p:nvSpPr>
          <p:cNvPr id="151" name="AutoShape 151"/>
          <p:cNvSpPr>
            <a:spLocks noChangeArrowheads="1"/>
          </p:cNvSpPr>
          <p:nvPr/>
        </p:nvSpPr>
        <p:spPr bwMode="auto">
          <a:xfrm>
            <a:off x="4929190" y="1643050"/>
            <a:ext cx="3643338" cy="4706056"/>
          </a:xfrm>
          <a:prstGeom prst="roundRect">
            <a:avLst/>
          </a:prstGeom>
          <a:solidFill>
            <a:srgbClr val="894F01"/>
          </a:solidFill>
          <a:ln w="57150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u="sng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ru-RU" sz="2000" u="sng" dirty="0" err="1">
                <a:solidFill>
                  <a:srgbClr val="FFFF00"/>
                </a:solidFill>
                <a:latin typeface="+mn-lt"/>
              </a:rPr>
              <a:t>Гольджи</a:t>
            </a:r>
            <a:r>
              <a:rPr lang="ru-RU" sz="2000" u="sng" dirty="0">
                <a:solidFill>
                  <a:srgbClr val="FFFF00"/>
                </a:solidFill>
                <a:latin typeface="+mn-lt"/>
              </a:rPr>
              <a:t> аппараты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ru-RU" sz="2000" u="sng" dirty="0">
              <a:solidFill>
                <a:schemeClr val="bg1"/>
              </a:solidFill>
              <a:latin typeface="+mn-lt"/>
            </a:endParaRP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Түтікшелер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мен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көпіршіктерден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тұрады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;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Өз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өабықшасымен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қапталған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2000" dirty="0">
              <a:solidFill>
                <a:schemeClr val="bg1"/>
              </a:solidFill>
              <a:latin typeface="+mn-lt"/>
            </a:endParaRP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 err="1">
                <a:solidFill>
                  <a:schemeClr val="bg1"/>
                </a:solidFill>
                <a:latin typeface="+mn-lt"/>
              </a:rPr>
              <a:t>Қызметі</a:t>
            </a:r>
            <a:r>
              <a:rPr lang="ru-RU" sz="2000" u="sng" dirty="0">
                <a:solidFill>
                  <a:schemeClr val="bg1"/>
                </a:solidFill>
                <a:latin typeface="+mn-lt"/>
              </a:rPr>
              <a:t>:</a:t>
            </a: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u="sng" dirty="0">
              <a:solidFill>
                <a:schemeClr val="bg1"/>
              </a:solidFill>
              <a:latin typeface="+mn-lt"/>
            </a:endParaRP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Күрделі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органикалық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заттарды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түзу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;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>
                <a:solidFill>
                  <a:schemeClr val="bg1"/>
                </a:solidFill>
                <a:latin typeface="+mn-lt"/>
              </a:rPr>
              <a:t>Лизосома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түзу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.</a:t>
            </a:r>
          </a:p>
        </p:txBody>
      </p:sp>
      <p:sp>
        <p:nvSpPr>
          <p:cNvPr id="152" name="AutoShape 152"/>
          <p:cNvSpPr>
            <a:spLocks noChangeArrowheads="1"/>
          </p:cNvSpPr>
          <p:nvPr/>
        </p:nvSpPr>
        <p:spPr bwMode="auto">
          <a:xfrm>
            <a:off x="4857752" y="1571612"/>
            <a:ext cx="3643338" cy="4857784"/>
          </a:xfrm>
          <a:prstGeom prst="roundRect">
            <a:avLst/>
          </a:prstGeom>
          <a:solidFill>
            <a:srgbClr val="894F01"/>
          </a:solidFill>
          <a:ln w="57150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 err="1">
                <a:solidFill>
                  <a:srgbClr val="FFFF00"/>
                </a:solidFill>
                <a:latin typeface="+mn-lt"/>
              </a:rPr>
              <a:t>Лизосомалар</a:t>
            </a:r>
            <a:endParaRPr lang="ru-RU" sz="2000" u="sng" dirty="0">
              <a:solidFill>
                <a:srgbClr val="FFFF00"/>
              </a:solidFill>
              <a:latin typeface="+mn-lt"/>
            </a:endParaRP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bg1"/>
              </a:solidFill>
              <a:latin typeface="+mn-lt"/>
            </a:endParaRP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Бұлар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кішірек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көпіршіктер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;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Құрамында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ферменттер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болады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;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Өзінің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жеке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қабықшасы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болады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. 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2000" dirty="0">
              <a:solidFill>
                <a:schemeClr val="bg1"/>
              </a:solidFill>
              <a:latin typeface="+mn-lt"/>
            </a:endParaRP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 err="1">
                <a:solidFill>
                  <a:schemeClr val="bg1"/>
                </a:solidFill>
                <a:latin typeface="+mn-lt"/>
              </a:rPr>
              <a:t>Қызметі</a:t>
            </a:r>
            <a:r>
              <a:rPr lang="ru-RU" sz="2000" u="sng" dirty="0">
                <a:solidFill>
                  <a:schemeClr val="bg1"/>
                </a:solidFill>
                <a:latin typeface="+mn-lt"/>
              </a:rPr>
              <a:t>: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Органикалық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заттарды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ыдырату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(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нәруыздар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майлар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көмірсулар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).</a:t>
            </a:r>
            <a:r>
              <a:rPr lang="ru-RU" dirty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ru-RU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3" name="AutoShape 153"/>
          <p:cNvSpPr>
            <a:spLocks noChangeArrowheads="1"/>
          </p:cNvSpPr>
          <p:nvPr/>
        </p:nvSpPr>
        <p:spPr bwMode="auto">
          <a:xfrm>
            <a:off x="4857752" y="1714488"/>
            <a:ext cx="3643338" cy="4706056"/>
          </a:xfrm>
          <a:prstGeom prst="roundRect">
            <a:avLst/>
          </a:prstGeom>
          <a:solidFill>
            <a:srgbClr val="894F01"/>
          </a:solidFill>
          <a:ln w="57150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>
                <a:solidFill>
                  <a:srgbClr val="FFFF00"/>
                </a:solidFill>
                <a:latin typeface="+mn-lt"/>
              </a:rPr>
              <a:t>Митохондрия</a:t>
            </a:r>
            <a:endParaRPr lang="ru-RU" sz="2000" dirty="0">
              <a:solidFill>
                <a:srgbClr val="FFFF00"/>
              </a:solidFill>
              <a:latin typeface="+mn-lt"/>
            </a:endParaRP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2000" dirty="0">
              <a:solidFill>
                <a:schemeClr val="bg1"/>
              </a:solidFill>
              <a:latin typeface="+mn-lt"/>
            </a:endParaRP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Сопақша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пішінді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;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Екі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қабатты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қабықпен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қапталған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;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 err="1">
                <a:solidFill>
                  <a:schemeClr val="bg1"/>
                </a:solidFill>
                <a:latin typeface="+mn-lt"/>
              </a:rPr>
              <a:t>Ішкі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қабық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қатпар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түзеді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2000" dirty="0">
              <a:solidFill>
                <a:schemeClr val="bg1"/>
              </a:solidFill>
              <a:latin typeface="+mn-lt"/>
            </a:endParaRP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u="sng" dirty="0" err="1">
                <a:solidFill>
                  <a:schemeClr val="bg1"/>
                </a:solidFill>
                <a:latin typeface="+mn-lt"/>
              </a:rPr>
              <a:t>Қызметі</a:t>
            </a:r>
            <a:r>
              <a:rPr lang="ru-RU" sz="2000" u="sng" dirty="0">
                <a:solidFill>
                  <a:schemeClr val="bg1"/>
                </a:solidFill>
                <a:latin typeface="+mn-lt"/>
              </a:rPr>
              <a:t>: 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000" dirty="0">
                <a:solidFill>
                  <a:schemeClr val="bg1"/>
                </a:solidFill>
                <a:latin typeface="+mn-lt"/>
              </a:rPr>
              <a:t>Энергия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түзу және жинақтау 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(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жасушаның энергия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+mn-lt"/>
              </a:rPr>
              <a:t>көзі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)</a:t>
            </a:r>
          </a:p>
        </p:txBody>
      </p:sp>
      <p:sp>
        <p:nvSpPr>
          <p:cNvPr id="154" name="AutoShape 154"/>
          <p:cNvSpPr>
            <a:spLocks noChangeArrowheads="1"/>
          </p:cNvSpPr>
          <p:nvPr/>
        </p:nvSpPr>
        <p:spPr bwMode="auto">
          <a:xfrm>
            <a:off x="4805230" y="1705197"/>
            <a:ext cx="3786214" cy="4786346"/>
          </a:xfrm>
          <a:prstGeom prst="roundRect">
            <a:avLst/>
          </a:prstGeom>
          <a:solidFill>
            <a:srgbClr val="894F01"/>
          </a:solidFill>
          <a:ln w="57150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u="sng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Жасуша</a:t>
            </a:r>
            <a:r>
              <a:rPr lang="ru-RU" sz="2400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орталығы</a:t>
            </a:r>
            <a:endParaRPr lang="ru-RU" sz="2400" u="sng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Цилиндр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пішінді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бөліктен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тұрады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kk-KZ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ru-RU" sz="2400" u="sng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2400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2400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3538" indent="-3635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Жасушаның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бөлінуіне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қатысу</a:t>
            </a: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8" name="AutoShape 168"/>
          <p:cNvSpPr>
            <a:spLocks noChangeArrowheads="1"/>
          </p:cNvSpPr>
          <p:nvPr/>
        </p:nvSpPr>
        <p:spPr bwMode="auto">
          <a:xfrm>
            <a:off x="4856394" y="1500174"/>
            <a:ext cx="3857652" cy="4929222"/>
          </a:xfrm>
          <a:prstGeom prst="roundRect">
            <a:avLst/>
          </a:prstGeom>
          <a:solidFill>
            <a:srgbClr val="894F01"/>
          </a:solidFill>
          <a:ln w="57150">
            <a:noFill/>
            <a:round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err="1">
                <a:solidFill>
                  <a:schemeClr val="bg1"/>
                </a:solidFill>
                <a:latin typeface="Comic Sans MS" pitchFamily="66" charset="0"/>
              </a:rPr>
              <a:t>Жасуша</a:t>
            </a:r>
            <a:r>
              <a:rPr lang="ru-RU" sz="32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Comic Sans MS" pitchFamily="66" charset="0"/>
              </a:rPr>
              <a:t>органоидтары</a:t>
            </a:r>
            <a:endParaRPr lang="ru-RU" sz="3200" dirty="0">
              <a:solidFill>
                <a:schemeClr val="bg1"/>
              </a:solidFill>
              <a:latin typeface="Comic Sans MS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500530" y="214290"/>
            <a:ext cx="4643470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200" b="1" cap="all" dirty="0">
                <a:ln w="9000" cmpd="sng">
                  <a:noFill/>
                  <a:prstDash val="solid"/>
                </a:ln>
                <a:solidFill>
                  <a:srgbClr val="663300"/>
                </a:solidFill>
                <a:effectLst>
                  <a:glow rad="139700">
                    <a:srgbClr val="FFFF00">
                      <a:alpha val="40000"/>
                    </a:srgbClr>
                  </a:glow>
                  <a:innerShdw blurRad="63500" dist="50800" dir="13500000">
                    <a:prstClr val="black">
                      <a:alpha val="97000"/>
                    </a:prstClr>
                  </a:inn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жасуша құрылысы</a:t>
            </a:r>
            <a:endParaRPr lang="ru-RU" sz="3200" b="1" cap="all" dirty="0">
              <a:ln w="9000" cmpd="sng">
                <a:noFill/>
                <a:prstDash val="solid"/>
              </a:ln>
              <a:solidFill>
                <a:srgbClr val="663300"/>
              </a:solidFill>
              <a:effectLst>
                <a:glow rad="139700">
                  <a:srgbClr val="FFFF00">
                    <a:alpha val="40000"/>
                  </a:srgbClr>
                </a:glow>
                <a:innerShdw blurRad="63500" dist="50800" dir="13500000">
                  <a:prstClr val="black">
                    <a:alpha val="97000"/>
                  </a:prstClr>
                </a:innerShdw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Freeform 7"/>
          <p:cNvSpPr>
            <a:spLocks/>
          </p:cNvSpPr>
          <p:nvPr/>
        </p:nvSpPr>
        <p:spPr bwMode="auto">
          <a:xfrm>
            <a:off x="285720" y="364083"/>
            <a:ext cx="4460878" cy="6208189"/>
          </a:xfrm>
          <a:custGeom>
            <a:avLst/>
            <a:gdLst>
              <a:gd name="T0" fmla="*/ 460698 w 2077"/>
              <a:gd name="T1" fmla="*/ 461179 h 2930"/>
              <a:gd name="T2" fmla="*/ 1602279 w 2077"/>
              <a:gd name="T3" fmla="*/ 18380 h 2930"/>
              <a:gd name="T4" fmla="*/ 2777735 w 2077"/>
              <a:gd name="T5" fmla="*/ 354239 h 2930"/>
              <a:gd name="T6" fmla="*/ 3368850 w 2077"/>
              <a:gd name="T7" fmla="*/ 1533922 h 2930"/>
              <a:gd name="T8" fmla="*/ 3441681 w 2077"/>
              <a:gd name="T9" fmla="*/ 3067843 h 2930"/>
              <a:gd name="T10" fmla="*/ 2908153 w 2077"/>
              <a:gd name="T11" fmla="*/ 4489812 h 2930"/>
              <a:gd name="T12" fmla="*/ 1625991 w 2077"/>
              <a:gd name="T13" fmla="*/ 4872457 h 2930"/>
              <a:gd name="T14" fmla="*/ 433598 w 2077"/>
              <a:gd name="T15" fmla="*/ 4351124 h 2930"/>
              <a:gd name="T16" fmla="*/ 66056 w 2077"/>
              <a:gd name="T17" fmla="*/ 3051134 h 2930"/>
              <a:gd name="T18" fmla="*/ 66056 w 2077"/>
              <a:gd name="T19" fmla="*/ 1458729 h 2930"/>
              <a:gd name="T20" fmla="*/ 460698 w 2077"/>
              <a:gd name="T21" fmla="*/ 461179 h 293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77"/>
              <a:gd name="T34" fmla="*/ 0 h 2930"/>
              <a:gd name="T35" fmla="*/ 2077 w 2077"/>
              <a:gd name="T36" fmla="*/ 2930 h 293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77" h="2930">
                <a:moveTo>
                  <a:pt x="272" y="276"/>
                </a:moveTo>
                <a:cubicBezTo>
                  <a:pt x="423" y="132"/>
                  <a:pt x="718" y="22"/>
                  <a:pt x="946" y="11"/>
                </a:cubicBezTo>
                <a:cubicBezTo>
                  <a:pt x="1174" y="0"/>
                  <a:pt x="1466" y="61"/>
                  <a:pt x="1640" y="212"/>
                </a:cubicBezTo>
                <a:cubicBezTo>
                  <a:pt x="1814" y="363"/>
                  <a:pt x="1924" y="647"/>
                  <a:pt x="1989" y="918"/>
                </a:cubicBezTo>
                <a:cubicBezTo>
                  <a:pt x="2054" y="1189"/>
                  <a:pt x="2077" y="1541"/>
                  <a:pt x="2032" y="1836"/>
                </a:cubicBezTo>
                <a:cubicBezTo>
                  <a:pt x="1987" y="2131"/>
                  <a:pt x="1896" y="2507"/>
                  <a:pt x="1717" y="2687"/>
                </a:cubicBezTo>
                <a:cubicBezTo>
                  <a:pt x="1538" y="2867"/>
                  <a:pt x="1203" y="2930"/>
                  <a:pt x="960" y="2916"/>
                </a:cubicBezTo>
                <a:cubicBezTo>
                  <a:pt x="717" y="2902"/>
                  <a:pt x="409" y="2786"/>
                  <a:pt x="256" y="2604"/>
                </a:cubicBezTo>
                <a:cubicBezTo>
                  <a:pt x="103" y="2422"/>
                  <a:pt x="75" y="2114"/>
                  <a:pt x="39" y="1826"/>
                </a:cubicBezTo>
                <a:cubicBezTo>
                  <a:pt x="3" y="1538"/>
                  <a:pt x="0" y="1131"/>
                  <a:pt x="39" y="873"/>
                </a:cubicBezTo>
                <a:cubicBezTo>
                  <a:pt x="78" y="615"/>
                  <a:pt x="121" y="420"/>
                  <a:pt x="272" y="276"/>
                </a:cubicBezTo>
                <a:close/>
              </a:path>
            </a:pathLst>
          </a:custGeom>
          <a:solidFill>
            <a:srgbClr val="894F01"/>
          </a:solidFill>
          <a:ln w="44450">
            <a:noFill/>
            <a:round/>
            <a:headEnd/>
            <a:tailEnd/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 prstMaterial="matte">
            <a:bevelT/>
          </a:sp3d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4" name="Freeform 8"/>
          <p:cNvSpPr>
            <a:spLocks/>
          </p:cNvSpPr>
          <p:nvPr/>
        </p:nvSpPr>
        <p:spPr bwMode="auto">
          <a:xfrm>
            <a:off x="388385" y="521099"/>
            <a:ext cx="4181066" cy="5898182"/>
          </a:xfrm>
          <a:custGeom>
            <a:avLst/>
            <a:gdLst>
              <a:gd name="T0" fmla="*/ 431800 w 2077"/>
              <a:gd name="T1" fmla="*/ 438150 h 2930"/>
              <a:gd name="T2" fmla="*/ 1501774 w 2077"/>
              <a:gd name="T3" fmla="*/ 17463 h 2930"/>
              <a:gd name="T4" fmla="*/ 2603499 w 2077"/>
              <a:gd name="T5" fmla="*/ 336550 h 2930"/>
              <a:gd name="T6" fmla="*/ 3157536 w 2077"/>
              <a:gd name="T7" fmla="*/ 1457325 h 2930"/>
              <a:gd name="T8" fmla="*/ 3225799 w 2077"/>
              <a:gd name="T9" fmla="*/ 2914650 h 2930"/>
              <a:gd name="T10" fmla="*/ 2725737 w 2077"/>
              <a:gd name="T11" fmla="*/ 4265613 h 2930"/>
              <a:gd name="T12" fmla="*/ 1523999 w 2077"/>
              <a:gd name="T13" fmla="*/ 4629150 h 2930"/>
              <a:gd name="T14" fmla="*/ 406400 w 2077"/>
              <a:gd name="T15" fmla="*/ 4133850 h 2930"/>
              <a:gd name="T16" fmla="*/ 61912 w 2077"/>
              <a:gd name="T17" fmla="*/ 2898775 h 2930"/>
              <a:gd name="T18" fmla="*/ 61912 w 2077"/>
              <a:gd name="T19" fmla="*/ 1385887 h 2930"/>
              <a:gd name="T20" fmla="*/ 431800 w 2077"/>
              <a:gd name="T21" fmla="*/ 438150 h 293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077"/>
              <a:gd name="T34" fmla="*/ 0 h 2930"/>
              <a:gd name="T35" fmla="*/ 2077 w 2077"/>
              <a:gd name="T36" fmla="*/ 2930 h 293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077" h="2930">
                <a:moveTo>
                  <a:pt x="272" y="276"/>
                </a:moveTo>
                <a:cubicBezTo>
                  <a:pt x="423" y="132"/>
                  <a:pt x="718" y="22"/>
                  <a:pt x="946" y="11"/>
                </a:cubicBezTo>
                <a:cubicBezTo>
                  <a:pt x="1174" y="0"/>
                  <a:pt x="1466" y="61"/>
                  <a:pt x="1640" y="212"/>
                </a:cubicBezTo>
                <a:cubicBezTo>
                  <a:pt x="1814" y="363"/>
                  <a:pt x="1924" y="647"/>
                  <a:pt x="1989" y="918"/>
                </a:cubicBezTo>
                <a:cubicBezTo>
                  <a:pt x="2054" y="1189"/>
                  <a:pt x="2077" y="1541"/>
                  <a:pt x="2032" y="1836"/>
                </a:cubicBezTo>
                <a:cubicBezTo>
                  <a:pt x="1987" y="2131"/>
                  <a:pt x="1896" y="2507"/>
                  <a:pt x="1717" y="2687"/>
                </a:cubicBezTo>
                <a:cubicBezTo>
                  <a:pt x="1538" y="2867"/>
                  <a:pt x="1203" y="2930"/>
                  <a:pt x="960" y="2916"/>
                </a:cubicBezTo>
                <a:cubicBezTo>
                  <a:pt x="717" y="2902"/>
                  <a:pt x="409" y="2786"/>
                  <a:pt x="256" y="2604"/>
                </a:cubicBezTo>
                <a:cubicBezTo>
                  <a:pt x="103" y="2422"/>
                  <a:pt x="75" y="2114"/>
                  <a:pt x="39" y="1826"/>
                </a:cubicBezTo>
                <a:cubicBezTo>
                  <a:pt x="3" y="1538"/>
                  <a:pt x="0" y="1131"/>
                  <a:pt x="39" y="873"/>
                </a:cubicBezTo>
                <a:cubicBezTo>
                  <a:pt x="78" y="615"/>
                  <a:pt x="121" y="420"/>
                  <a:pt x="272" y="276"/>
                </a:cubicBezTo>
                <a:close/>
              </a:path>
            </a:pathLst>
          </a:custGeom>
          <a:blipFill dpi="0" rotWithShape="1">
            <a:blip r:embed="rId4" cstate="print"/>
            <a:srcRect/>
            <a:tile tx="0" ty="0" sx="100000" sy="100000" flip="none" algn="tl"/>
          </a:blipFill>
          <a:ln w="66675">
            <a:noFill/>
            <a:round/>
            <a:headEnd/>
            <a:tailEnd/>
          </a:ln>
          <a:effectLst>
            <a:innerShdw blurRad="76200" dist="1016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5" name="Oval 9"/>
          <p:cNvSpPr>
            <a:spLocks noChangeArrowheads="1"/>
          </p:cNvSpPr>
          <p:nvPr/>
        </p:nvSpPr>
        <p:spPr bwMode="auto">
          <a:xfrm>
            <a:off x="2201863" y="1276350"/>
            <a:ext cx="1554162" cy="1554163"/>
          </a:xfrm>
          <a:prstGeom prst="ellipse">
            <a:avLst/>
          </a:prstGeom>
          <a:gradFill rotWithShape="1">
            <a:gsLst>
              <a:gs pos="0">
                <a:srgbClr val="D4D4D4"/>
              </a:gs>
              <a:gs pos="100000">
                <a:srgbClr val="07070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2749550" y="1824038"/>
            <a:ext cx="547688" cy="547687"/>
          </a:xfrm>
          <a:prstGeom prst="ellipse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shade val="3176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2" name="Группа 140"/>
          <p:cNvGrpSpPr/>
          <p:nvPr/>
        </p:nvGrpSpPr>
        <p:grpSpPr>
          <a:xfrm>
            <a:off x="1654581" y="889484"/>
            <a:ext cx="2469991" cy="5294273"/>
            <a:chOff x="1765735" y="889484"/>
            <a:chExt cx="2469991" cy="529427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" name="Group 12"/>
            <p:cNvGrpSpPr>
              <a:grpSpLocks/>
            </p:cNvGrpSpPr>
            <p:nvPr/>
          </p:nvGrpSpPr>
          <p:grpSpPr bwMode="auto">
            <a:xfrm>
              <a:off x="3044011" y="2485818"/>
              <a:ext cx="1026646" cy="799173"/>
              <a:chOff x="1746" y="1536"/>
              <a:chExt cx="510" cy="39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Freeform 13"/>
              <p:cNvSpPr>
                <a:spLocks/>
              </p:cNvSpPr>
              <p:nvPr/>
            </p:nvSpPr>
            <p:spPr bwMode="auto">
              <a:xfrm>
                <a:off x="1746" y="1536"/>
                <a:ext cx="510" cy="306"/>
              </a:xfrm>
              <a:custGeom>
                <a:avLst/>
                <a:gdLst>
                  <a:gd name="T0" fmla="*/ 0 w 510"/>
                  <a:gd name="T1" fmla="*/ 306 h 306"/>
                  <a:gd name="T2" fmla="*/ 363 w 510"/>
                  <a:gd name="T3" fmla="*/ 216 h 306"/>
                  <a:gd name="T4" fmla="*/ 510 w 510"/>
                  <a:gd name="T5" fmla="*/ 0 h 306"/>
                  <a:gd name="T6" fmla="*/ 0 60000 65536"/>
                  <a:gd name="T7" fmla="*/ 0 60000 65536"/>
                  <a:gd name="T8" fmla="*/ 0 60000 65536"/>
                  <a:gd name="T9" fmla="*/ 0 w 510"/>
                  <a:gd name="T10" fmla="*/ 0 h 306"/>
                  <a:gd name="T11" fmla="*/ 510 w 510"/>
                  <a:gd name="T12" fmla="*/ 306 h 30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10" h="306">
                    <a:moveTo>
                      <a:pt x="0" y="306"/>
                    </a:moveTo>
                    <a:cubicBezTo>
                      <a:pt x="136" y="287"/>
                      <a:pt x="278" y="267"/>
                      <a:pt x="363" y="216"/>
                    </a:cubicBezTo>
                    <a:cubicBezTo>
                      <a:pt x="448" y="165"/>
                      <a:pt x="480" y="45"/>
                      <a:pt x="510" y="0"/>
                    </a:cubicBezTo>
                  </a:path>
                </a:pathLst>
              </a:cu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ffectLst>
                <a:prstShdw prst="shdw17" dist="17961" dir="2700000">
                  <a:srgbClr val="999900"/>
                </a:prst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0" name="Freeform 14"/>
              <p:cNvSpPr>
                <a:spLocks/>
              </p:cNvSpPr>
              <p:nvPr/>
            </p:nvSpPr>
            <p:spPr bwMode="auto">
              <a:xfrm>
                <a:off x="1837" y="1744"/>
                <a:ext cx="411" cy="189"/>
              </a:xfrm>
              <a:custGeom>
                <a:avLst/>
                <a:gdLst>
                  <a:gd name="T0" fmla="*/ 0 w 411"/>
                  <a:gd name="T1" fmla="*/ 189 h 189"/>
                  <a:gd name="T2" fmla="*/ 272 w 411"/>
                  <a:gd name="T3" fmla="*/ 98 h 189"/>
                  <a:gd name="T4" fmla="*/ 272 w 411"/>
                  <a:gd name="T5" fmla="*/ 8 h 189"/>
                  <a:gd name="T6" fmla="*/ 299 w 411"/>
                  <a:gd name="T7" fmla="*/ 72 h 189"/>
                  <a:gd name="T8" fmla="*/ 411 w 411"/>
                  <a:gd name="T9" fmla="*/ 0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1"/>
                  <a:gd name="T16" fmla="*/ 0 h 189"/>
                  <a:gd name="T17" fmla="*/ 411 w 411"/>
                  <a:gd name="T18" fmla="*/ 189 h 1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1" h="189">
                    <a:moveTo>
                      <a:pt x="0" y="189"/>
                    </a:moveTo>
                    <a:cubicBezTo>
                      <a:pt x="113" y="158"/>
                      <a:pt x="227" y="128"/>
                      <a:pt x="272" y="98"/>
                    </a:cubicBezTo>
                    <a:cubicBezTo>
                      <a:pt x="317" y="68"/>
                      <a:pt x="267" y="12"/>
                      <a:pt x="272" y="8"/>
                    </a:cubicBezTo>
                    <a:cubicBezTo>
                      <a:pt x="277" y="4"/>
                      <a:pt x="276" y="73"/>
                      <a:pt x="299" y="72"/>
                    </a:cubicBezTo>
                    <a:cubicBezTo>
                      <a:pt x="322" y="71"/>
                      <a:pt x="392" y="12"/>
                      <a:pt x="411" y="0"/>
                    </a:cubicBezTo>
                  </a:path>
                </a:pathLst>
              </a:cu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ffectLst>
                <a:prstShdw prst="shdw17" dist="17961" dir="2700000">
                  <a:srgbClr val="999900"/>
                </a:prst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8" name="Group 15"/>
            <p:cNvGrpSpPr>
              <a:grpSpLocks/>
            </p:cNvGrpSpPr>
            <p:nvPr/>
          </p:nvGrpSpPr>
          <p:grpSpPr bwMode="auto">
            <a:xfrm>
              <a:off x="3408369" y="3162197"/>
              <a:ext cx="827357" cy="1324575"/>
              <a:chOff x="1927" y="1872"/>
              <a:chExt cx="411" cy="65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Freeform 16"/>
              <p:cNvSpPr>
                <a:spLocks/>
              </p:cNvSpPr>
              <p:nvPr/>
            </p:nvSpPr>
            <p:spPr bwMode="auto">
              <a:xfrm>
                <a:off x="2021" y="1872"/>
                <a:ext cx="203" cy="579"/>
              </a:xfrm>
              <a:custGeom>
                <a:avLst/>
                <a:gdLst>
                  <a:gd name="T0" fmla="*/ 0 w 203"/>
                  <a:gd name="T1" fmla="*/ 579 h 579"/>
                  <a:gd name="T2" fmla="*/ 167 w 203"/>
                  <a:gd name="T3" fmla="*/ 346 h 579"/>
                  <a:gd name="T4" fmla="*/ 114 w 203"/>
                  <a:gd name="T5" fmla="*/ 273 h 579"/>
                  <a:gd name="T6" fmla="*/ 115 w 203"/>
                  <a:gd name="T7" fmla="*/ 144 h 579"/>
                  <a:gd name="T8" fmla="*/ 203 w 203"/>
                  <a:gd name="T9" fmla="*/ 0 h 5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3"/>
                  <a:gd name="T16" fmla="*/ 0 h 579"/>
                  <a:gd name="T17" fmla="*/ 203 w 203"/>
                  <a:gd name="T18" fmla="*/ 579 h 5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3" h="579">
                    <a:moveTo>
                      <a:pt x="0" y="579"/>
                    </a:moveTo>
                    <a:cubicBezTo>
                      <a:pt x="73" y="488"/>
                      <a:pt x="148" y="397"/>
                      <a:pt x="167" y="346"/>
                    </a:cubicBezTo>
                    <a:cubicBezTo>
                      <a:pt x="186" y="296"/>
                      <a:pt x="123" y="307"/>
                      <a:pt x="114" y="273"/>
                    </a:cubicBezTo>
                    <a:cubicBezTo>
                      <a:pt x="105" y="239"/>
                      <a:pt x="100" y="190"/>
                      <a:pt x="115" y="144"/>
                    </a:cubicBezTo>
                    <a:cubicBezTo>
                      <a:pt x="130" y="98"/>
                      <a:pt x="185" y="30"/>
                      <a:pt x="203" y="0"/>
                    </a:cubicBezTo>
                  </a:path>
                </a:pathLst>
              </a:cu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ffectLst>
                <a:prstShdw prst="shdw17" dist="17961" dir="2700000">
                  <a:srgbClr val="999900"/>
                </a:prst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" name="Freeform 17"/>
              <p:cNvSpPr>
                <a:spLocks/>
              </p:cNvSpPr>
              <p:nvPr/>
            </p:nvSpPr>
            <p:spPr bwMode="auto">
              <a:xfrm rot="-2154478">
                <a:off x="1927" y="2341"/>
                <a:ext cx="411" cy="189"/>
              </a:xfrm>
              <a:custGeom>
                <a:avLst/>
                <a:gdLst>
                  <a:gd name="T0" fmla="*/ 0 w 411"/>
                  <a:gd name="T1" fmla="*/ 189 h 189"/>
                  <a:gd name="T2" fmla="*/ 272 w 411"/>
                  <a:gd name="T3" fmla="*/ 98 h 189"/>
                  <a:gd name="T4" fmla="*/ 272 w 411"/>
                  <a:gd name="T5" fmla="*/ 8 h 189"/>
                  <a:gd name="T6" fmla="*/ 299 w 411"/>
                  <a:gd name="T7" fmla="*/ 72 h 189"/>
                  <a:gd name="T8" fmla="*/ 411 w 411"/>
                  <a:gd name="T9" fmla="*/ 0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1"/>
                  <a:gd name="T16" fmla="*/ 0 h 189"/>
                  <a:gd name="T17" fmla="*/ 411 w 411"/>
                  <a:gd name="T18" fmla="*/ 189 h 1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1" h="189">
                    <a:moveTo>
                      <a:pt x="0" y="189"/>
                    </a:moveTo>
                    <a:cubicBezTo>
                      <a:pt x="113" y="158"/>
                      <a:pt x="227" y="128"/>
                      <a:pt x="272" y="98"/>
                    </a:cubicBezTo>
                    <a:cubicBezTo>
                      <a:pt x="317" y="68"/>
                      <a:pt x="267" y="12"/>
                      <a:pt x="272" y="8"/>
                    </a:cubicBezTo>
                    <a:cubicBezTo>
                      <a:pt x="277" y="4"/>
                      <a:pt x="276" y="73"/>
                      <a:pt x="299" y="72"/>
                    </a:cubicBezTo>
                    <a:cubicBezTo>
                      <a:pt x="322" y="71"/>
                      <a:pt x="392" y="12"/>
                      <a:pt x="411" y="0"/>
                    </a:cubicBezTo>
                  </a:path>
                </a:pathLst>
              </a:cu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ffectLst>
                <a:prstShdw prst="shdw17" dist="17961" dir="2700000">
                  <a:srgbClr val="999900"/>
                </a:prst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11" name="Group 18"/>
            <p:cNvGrpSpPr>
              <a:grpSpLocks/>
            </p:cNvGrpSpPr>
            <p:nvPr/>
          </p:nvGrpSpPr>
          <p:grpSpPr bwMode="auto">
            <a:xfrm>
              <a:off x="1765735" y="889484"/>
              <a:ext cx="2099593" cy="726705"/>
              <a:chOff x="1111" y="743"/>
              <a:chExt cx="1043" cy="361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Freeform 19"/>
              <p:cNvSpPr>
                <a:spLocks/>
              </p:cNvSpPr>
              <p:nvPr/>
            </p:nvSpPr>
            <p:spPr bwMode="auto">
              <a:xfrm>
                <a:off x="1111" y="754"/>
                <a:ext cx="320" cy="232"/>
              </a:xfrm>
              <a:custGeom>
                <a:avLst/>
                <a:gdLst>
                  <a:gd name="T0" fmla="*/ 0 w 320"/>
                  <a:gd name="T1" fmla="*/ 232 h 232"/>
                  <a:gd name="T2" fmla="*/ 152 w 320"/>
                  <a:gd name="T3" fmla="*/ 72 h 232"/>
                  <a:gd name="T4" fmla="*/ 320 w 320"/>
                  <a:gd name="T5" fmla="*/ 0 h 232"/>
                  <a:gd name="T6" fmla="*/ 0 60000 65536"/>
                  <a:gd name="T7" fmla="*/ 0 60000 65536"/>
                  <a:gd name="T8" fmla="*/ 0 60000 65536"/>
                  <a:gd name="T9" fmla="*/ 0 w 320"/>
                  <a:gd name="T10" fmla="*/ 0 h 232"/>
                  <a:gd name="T11" fmla="*/ 320 w 320"/>
                  <a:gd name="T12" fmla="*/ 232 h 2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20" h="232">
                    <a:moveTo>
                      <a:pt x="0" y="232"/>
                    </a:moveTo>
                    <a:cubicBezTo>
                      <a:pt x="25" y="205"/>
                      <a:pt x="99" y="111"/>
                      <a:pt x="152" y="72"/>
                    </a:cubicBezTo>
                    <a:cubicBezTo>
                      <a:pt x="205" y="33"/>
                      <a:pt x="285" y="15"/>
                      <a:pt x="320" y="0"/>
                    </a:cubicBezTo>
                  </a:path>
                </a:pathLst>
              </a:cu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ffectLst>
                <a:prstShdw prst="shdw17" dist="17961" dir="2700000">
                  <a:srgbClr val="999900"/>
                </a:prst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6" name="Freeform 20"/>
              <p:cNvSpPr>
                <a:spLocks/>
              </p:cNvSpPr>
              <p:nvPr/>
            </p:nvSpPr>
            <p:spPr bwMode="auto">
              <a:xfrm>
                <a:off x="1247" y="845"/>
                <a:ext cx="90" cy="63"/>
              </a:xfrm>
              <a:custGeom>
                <a:avLst/>
                <a:gdLst>
                  <a:gd name="T0" fmla="*/ 0 w 90"/>
                  <a:gd name="T1" fmla="*/ 0 h 63"/>
                  <a:gd name="T2" fmla="*/ 90 w 90"/>
                  <a:gd name="T3" fmla="*/ 63 h 63"/>
                  <a:gd name="T4" fmla="*/ 0 60000 65536"/>
                  <a:gd name="T5" fmla="*/ 0 60000 65536"/>
                  <a:gd name="T6" fmla="*/ 0 w 90"/>
                  <a:gd name="T7" fmla="*/ 0 h 63"/>
                  <a:gd name="T8" fmla="*/ 90 w 90"/>
                  <a:gd name="T9" fmla="*/ 63 h 6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0" h="63">
                    <a:moveTo>
                      <a:pt x="0" y="0"/>
                    </a:moveTo>
                    <a:cubicBezTo>
                      <a:pt x="15" y="10"/>
                      <a:pt x="71" y="50"/>
                      <a:pt x="90" y="63"/>
                    </a:cubicBezTo>
                  </a:path>
                </a:pathLst>
              </a:cu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ffectLst>
                <a:prstShdw prst="shdw17" dist="17961" dir="2700000">
                  <a:srgbClr val="999900"/>
                </a:prst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7" name="Freeform 21"/>
              <p:cNvSpPr>
                <a:spLocks/>
              </p:cNvSpPr>
              <p:nvPr/>
            </p:nvSpPr>
            <p:spPr bwMode="auto">
              <a:xfrm>
                <a:off x="1240" y="743"/>
                <a:ext cx="584" cy="241"/>
              </a:xfrm>
              <a:custGeom>
                <a:avLst/>
                <a:gdLst>
                  <a:gd name="T0" fmla="*/ 0 w 584"/>
                  <a:gd name="T1" fmla="*/ 241 h 241"/>
                  <a:gd name="T2" fmla="*/ 300 w 584"/>
                  <a:gd name="T3" fmla="*/ 37 h 241"/>
                  <a:gd name="T4" fmla="*/ 584 w 584"/>
                  <a:gd name="T5" fmla="*/ 17 h 241"/>
                  <a:gd name="T6" fmla="*/ 0 60000 65536"/>
                  <a:gd name="T7" fmla="*/ 0 60000 65536"/>
                  <a:gd name="T8" fmla="*/ 0 60000 65536"/>
                  <a:gd name="T9" fmla="*/ 0 w 584"/>
                  <a:gd name="T10" fmla="*/ 0 h 241"/>
                  <a:gd name="T11" fmla="*/ 584 w 584"/>
                  <a:gd name="T12" fmla="*/ 241 h 24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84" h="241">
                    <a:moveTo>
                      <a:pt x="0" y="241"/>
                    </a:moveTo>
                    <a:cubicBezTo>
                      <a:pt x="49" y="207"/>
                      <a:pt x="203" y="74"/>
                      <a:pt x="300" y="37"/>
                    </a:cubicBezTo>
                    <a:cubicBezTo>
                      <a:pt x="397" y="0"/>
                      <a:pt x="525" y="21"/>
                      <a:pt x="584" y="17"/>
                    </a:cubicBezTo>
                  </a:path>
                </a:pathLst>
              </a:cu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ffectLst>
                <a:prstShdw prst="shdw17" dist="17961" dir="2700000">
                  <a:srgbClr val="999900"/>
                </a:prst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8" name="Freeform 22"/>
              <p:cNvSpPr>
                <a:spLocks/>
              </p:cNvSpPr>
              <p:nvPr/>
            </p:nvSpPr>
            <p:spPr bwMode="auto">
              <a:xfrm>
                <a:off x="1429" y="827"/>
                <a:ext cx="90" cy="63"/>
              </a:xfrm>
              <a:custGeom>
                <a:avLst/>
                <a:gdLst>
                  <a:gd name="T0" fmla="*/ 0 w 90"/>
                  <a:gd name="T1" fmla="*/ 0 h 63"/>
                  <a:gd name="T2" fmla="*/ 90 w 90"/>
                  <a:gd name="T3" fmla="*/ 63 h 63"/>
                  <a:gd name="T4" fmla="*/ 0 60000 65536"/>
                  <a:gd name="T5" fmla="*/ 0 60000 65536"/>
                  <a:gd name="T6" fmla="*/ 0 w 90"/>
                  <a:gd name="T7" fmla="*/ 0 h 63"/>
                  <a:gd name="T8" fmla="*/ 90 w 90"/>
                  <a:gd name="T9" fmla="*/ 63 h 6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0" h="63">
                    <a:moveTo>
                      <a:pt x="0" y="0"/>
                    </a:moveTo>
                    <a:cubicBezTo>
                      <a:pt x="15" y="10"/>
                      <a:pt x="71" y="50"/>
                      <a:pt x="90" y="63"/>
                    </a:cubicBezTo>
                  </a:path>
                </a:pathLst>
              </a:cu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ffectLst>
                <a:prstShdw prst="shdw17" dist="17961" dir="2700000">
                  <a:srgbClr val="999900"/>
                </a:prst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9" name="Freeform 23"/>
              <p:cNvSpPr>
                <a:spLocks/>
              </p:cNvSpPr>
              <p:nvPr/>
            </p:nvSpPr>
            <p:spPr bwMode="auto">
              <a:xfrm>
                <a:off x="1746" y="754"/>
                <a:ext cx="45" cy="91"/>
              </a:xfrm>
              <a:custGeom>
                <a:avLst/>
                <a:gdLst>
                  <a:gd name="T0" fmla="*/ 0 w 90"/>
                  <a:gd name="T1" fmla="*/ 0 h 63"/>
                  <a:gd name="T2" fmla="*/ 45 w 90"/>
                  <a:gd name="T3" fmla="*/ 91 h 63"/>
                  <a:gd name="T4" fmla="*/ 0 60000 65536"/>
                  <a:gd name="T5" fmla="*/ 0 60000 65536"/>
                  <a:gd name="T6" fmla="*/ 0 w 90"/>
                  <a:gd name="T7" fmla="*/ 0 h 63"/>
                  <a:gd name="T8" fmla="*/ 90 w 90"/>
                  <a:gd name="T9" fmla="*/ 63 h 6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0" h="63">
                    <a:moveTo>
                      <a:pt x="0" y="0"/>
                    </a:moveTo>
                    <a:cubicBezTo>
                      <a:pt x="15" y="10"/>
                      <a:pt x="71" y="50"/>
                      <a:pt x="90" y="63"/>
                    </a:cubicBezTo>
                  </a:path>
                </a:pathLst>
              </a:cu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ffectLst>
                <a:prstShdw prst="shdw17" dist="17961" dir="2700000">
                  <a:srgbClr val="999900"/>
                </a:prst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0" name="Freeform 24"/>
              <p:cNvSpPr>
                <a:spLocks/>
              </p:cNvSpPr>
              <p:nvPr/>
            </p:nvSpPr>
            <p:spPr bwMode="auto">
              <a:xfrm>
                <a:off x="1280" y="872"/>
                <a:ext cx="320" cy="232"/>
              </a:xfrm>
              <a:custGeom>
                <a:avLst/>
                <a:gdLst>
                  <a:gd name="T0" fmla="*/ 0 w 320"/>
                  <a:gd name="T1" fmla="*/ 232 h 232"/>
                  <a:gd name="T2" fmla="*/ 152 w 320"/>
                  <a:gd name="T3" fmla="*/ 72 h 232"/>
                  <a:gd name="T4" fmla="*/ 320 w 320"/>
                  <a:gd name="T5" fmla="*/ 0 h 232"/>
                  <a:gd name="T6" fmla="*/ 0 60000 65536"/>
                  <a:gd name="T7" fmla="*/ 0 60000 65536"/>
                  <a:gd name="T8" fmla="*/ 0 60000 65536"/>
                  <a:gd name="T9" fmla="*/ 0 w 320"/>
                  <a:gd name="T10" fmla="*/ 0 h 232"/>
                  <a:gd name="T11" fmla="*/ 320 w 320"/>
                  <a:gd name="T12" fmla="*/ 232 h 2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20" h="232">
                    <a:moveTo>
                      <a:pt x="0" y="232"/>
                    </a:moveTo>
                    <a:cubicBezTo>
                      <a:pt x="25" y="205"/>
                      <a:pt x="99" y="111"/>
                      <a:pt x="152" y="72"/>
                    </a:cubicBezTo>
                    <a:cubicBezTo>
                      <a:pt x="205" y="33"/>
                      <a:pt x="285" y="15"/>
                      <a:pt x="320" y="0"/>
                    </a:cubicBezTo>
                  </a:path>
                </a:pathLst>
              </a:cu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ffectLst>
                <a:prstShdw prst="shdw17" dist="17961" dir="2700000">
                  <a:srgbClr val="999900"/>
                </a:prst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1" name="Freeform 25"/>
              <p:cNvSpPr>
                <a:spLocks/>
              </p:cNvSpPr>
              <p:nvPr/>
            </p:nvSpPr>
            <p:spPr bwMode="auto">
              <a:xfrm rot="1923157">
                <a:off x="1690" y="861"/>
                <a:ext cx="464" cy="120"/>
              </a:xfrm>
              <a:custGeom>
                <a:avLst/>
                <a:gdLst>
                  <a:gd name="T0" fmla="*/ 0 w 464"/>
                  <a:gd name="T1" fmla="*/ 120 h 120"/>
                  <a:gd name="T2" fmla="*/ 180 w 464"/>
                  <a:gd name="T3" fmla="*/ 20 h 120"/>
                  <a:gd name="T4" fmla="*/ 464 w 464"/>
                  <a:gd name="T5" fmla="*/ 0 h 120"/>
                  <a:gd name="T6" fmla="*/ 0 60000 65536"/>
                  <a:gd name="T7" fmla="*/ 0 60000 65536"/>
                  <a:gd name="T8" fmla="*/ 0 60000 65536"/>
                  <a:gd name="T9" fmla="*/ 0 w 464"/>
                  <a:gd name="T10" fmla="*/ 0 h 120"/>
                  <a:gd name="T11" fmla="*/ 464 w 464"/>
                  <a:gd name="T12" fmla="*/ 120 h 12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64" h="120">
                    <a:moveTo>
                      <a:pt x="0" y="120"/>
                    </a:moveTo>
                    <a:cubicBezTo>
                      <a:pt x="30" y="102"/>
                      <a:pt x="103" y="40"/>
                      <a:pt x="180" y="20"/>
                    </a:cubicBezTo>
                    <a:cubicBezTo>
                      <a:pt x="257" y="0"/>
                      <a:pt x="405" y="4"/>
                      <a:pt x="464" y="0"/>
                    </a:cubicBezTo>
                  </a:path>
                </a:pathLst>
              </a:cu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ffectLst>
                <a:prstShdw prst="shdw17" dist="17961" dir="2700000">
                  <a:srgbClr val="999900"/>
                </a:prst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14" name="Group 26"/>
            <p:cNvGrpSpPr>
              <a:grpSpLocks/>
            </p:cNvGrpSpPr>
            <p:nvPr/>
          </p:nvGrpSpPr>
          <p:grpSpPr bwMode="auto">
            <a:xfrm>
              <a:off x="2130095" y="5567769"/>
              <a:ext cx="1576203" cy="615988"/>
              <a:chOff x="1292" y="3067"/>
              <a:chExt cx="783" cy="30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Freeform 27"/>
              <p:cNvSpPr>
                <a:spLocks/>
              </p:cNvSpPr>
              <p:nvPr/>
            </p:nvSpPr>
            <p:spPr bwMode="auto">
              <a:xfrm>
                <a:off x="1292" y="3237"/>
                <a:ext cx="500" cy="91"/>
              </a:xfrm>
              <a:custGeom>
                <a:avLst/>
                <a:gdLst>
                  <a:gd name="T0" fmla="*/ 0 w 500"/>
                  <a:gd name="T1" fmla="*/ 91 h 91"/>
                  <a:gd name="T2" fmla="*/ 363 w 500"/>
                  <a:gd name="T3" fmla="*/ 1 h 91"/>
                  <a:gd name="T4" fmla="*/ 500 w 500"/>
                  <a:gd name="T5" fmla="*/ 83 h 91"/>
                  <a:gd name="T6" fmla="*/ 0 60000 65536"/>
                  <a:gd name="T7" fmla="*/ 0 60000 65536"/>
                  <a:gd name="T8" fmla="*/ 0 60000 65536"/>
                  <a:gd name="T9" fmla="*/ 0 w 500"/>
                  <a:gd name="T10" fmla="*/ 0 h 91"/>
                  <a:gd name="T11" fmla="*/ 500 w 500"/>
                  <a:gd name="T12" fmla="*/ 91 h 9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00" h="91">
                    <a:moveTo>
                      <a:pt x="0" y="91"/>
                    </a:moveTo>
                    <a:cubicBezTo>
                      <a:pt x="136" y="72"/>
                      <a:pt x="280" y="2"/>
                      <a:pt x="363" y="1"/>
                    </a:cubicBezTo>
                    <a:cubicBezTo>
                      <a:pt x="446" y="0"/>
                      <a:pt x="471" y="66"/>
                      <a:pt x="500" y="83"/>
                    </a:cubicBezTo>
                  </a:path>
                </a:pathLst>
              </a:cu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ffectLst>
                <a:prstShdw prst="shdw17" dist="17961" dir="2700000">
                  <a:srgbClr val="999900"/>
                </a:prst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24" name="Freeform 28"/>
              <p:cNvSpPr>
                <a:spLocks/>
              </p:cNvSpPr>
              <p:nvPr/>
            </p:nvSpPr>
            <p:spPr bwMode="auto">
              <a:xfrm>
                <a:off x="1565" y="3067"/>
                <a:ext cx="510" cy="306"/>
              </a:xfrm>
              <a:custGeom>
                <a:avLst/>
                <a:gdLst>
                  <a:gd name="T0" fmla="*/ 0 w 510"/>
                  <a:gd name="T1" fmla="*/ 306 h 306"/>
                  <a:gd name="T2" fmla="*/ 363 w 510"/>
                  <a:gd name="T3" fmla="*/ 216 h 306"/>
                  <a:gd name="T4" fmla="*/ 510 w 510"/>
                  <a:gd name="T5" fmla="*/ 0 h 306"/>
                  <a:gd name="T6" fmla="*/ 0 60000 65536"/>
                  <a:gd name="T7" fmla="*/ 0 60000 65536"/>
                  <a:gd name="T8" fmla="*/ 0 60000 65536"/>
                  <a:gd name="T9" fmla="*/ 0 w 510"/>
                  <a:gd name="T10" fmla="*/ 0 h 306"/>
                  <a:gd name="T11" fmla="*/ 510 w 510"/>
                  <a:gd name="T12" fmla="*/ 306 h 30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10" h="306">
                    <a:moveTo>
                      <a:pt x="0" y="306"/>
                    </a:moveTo>
                    <a:cubicBezTo>
                      <a:pt x="136" y="287"/>
                      <a:pt x="278" y="267"/>
                      <a:pt x="363" y="216"/>
                    </a:cubicBezTo>
                    <a:cubicBezTo>
                      <a:pt x="448" y="165"/>
                      <a:pt x="480" y="45"/>
                      <a:pt x="510" y="0"/>
                    </a:cubicBezTo>
                  </a:path>
                </a:pathLst>
              </a:custGeom>
              <a:noFill/>
              <a:ln w="57150">
                <a:solidFill>
                  <a:srgbClr val="FFFF00"/>
                </a:solidFill>
                <a:round/>
                <a:headEnd/>
                <a:tailEnd/>
              </a:ln>
              <a:effectLst>
                <a:prstShdw prst="shdw17" dist="17961" dir="2700000">
                  <a:srgbClr val="999900"/>
                </a:prst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grpSp>
        <p:nvGrpSpPr>
          <p:cNvPr id="22" name="Group 29"/>
          <p:cNvGrpSpPr>
            <a:grpSpLocks/>
          </p:cNvGrpSpPr>
          <p:nvPr/>
        </p:nvGrpSpPr>
        <p:grpSpPr bwMode="auto">
          <a:xfrm>
            <a:off x="888946" y="785794"/>
            <a:ext cx="3106107" cy="5022514"/>
            <a:chOff x="748" y="709"/>
            <a:chExt cx="1543" cy="249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Oval 30"/>
            <p:cNvSpPr>
              <a:spLocks noChangeArrowheads="1"/>
            </p:cNvSpPr>
            <p:nvPr/>
          </p:nvSpPr>
          <p:spPr bwMode="auto">
            <a:xfrm>
              <a:off x="1882" y="2840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7" name="Oval 31"/>
            <p:cNvSpPr>
              <a:spLocks noChangeArrowheads="1"/>
            </p:cNvSpPr>
            <p:nvPr/>
          </p:nvSpPr>
          <p:spPr bwMode="auto">
            <a:xfrm>
              <a:off x="1973" y="2840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8" name="Oval 32"/>
            <p:cNvSpPr>
              <a:spLocks noChangeArrowheads="1"/>
            </p:cNvSpPr>
            <p:nvPr/>
          </p:nvSpPr>
          <p:spPr bwMode="auto">
            <a:xfrm>
              <a:off x="2018" y="2795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29" name="Oval 33"/>
            <p:cNvSpPr>
              <a:spLocks noChangeArrowheads="1"/>
            </p:cNvSpPr>
            <p:nvPr/>
          </p:nvSpPr>
          <p:spPr bwMode="auto">
            <a:xfrm>
              <a:off x="2063" y="2750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0" name="Oval 34"/>
            <p:cNvSpPr>
              <a:spLocks noChangeArrowheads="1"/>
            </p:cNvSpPr>
            <p:nvPr/>
          </p:nvSpPr>
          <p:spPr bwMode="auto">
            <a:xfrm>
              <a:off x="1837" y="2614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1" name="Oval 35"/>
            <p:cNvSpPr>
              <a:spLocks noChangeArrowheads="1"/>
            </p:cNvSpPr>
            <p:nvPr/>
          </p:nvSpPr>
          <p:spPr bwMode="auto">
            <a:xfrm>
              <a:off x="1837" y="2523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2" name="Oval 36"/>
            <p:cNvSpPr>
              <a:spLocks noChangeArrowheads="1"/>
            </p:cNvSpPr>
            <p:nvPr/>
          </p:nvSpPr>
          <p:spPr bwMode="auto">
            <a:xfrm>
              <a:off x="1882" y="2568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3" name="Oval 37"/>
            <p:cNvSpPr>
              <a:spLocks noChangeArrowheads="1"/>
            </p:cNvSpPr>
            <p:nvPr/>
          </p:nvSpPr>
          <p:spPr bwMode="auto">
            <a:xfrm>
              <a:off x="1882" y="2614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4" name="Oval 38"/>
            <p:cNvSpPr>
              <a:spLocks noChangeArrowheads="1"/>
            </p:cNvSpPr>
            <p:nvPr/>
          </p:nvSpPr>
          <p:spPr bwMode="auto">
            <a:xfrm>
              <a:off x="2154" y="2523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5" name="Oval 39"/>
            <p:cNvSpPr>
              <a:spLocks noChangeArrowheads="1"/>
            </p:cNvSpPr>
            <p:nvPr/>
          </p:nvSpPr>
          <p:spPr bwMode="auto">
            <a:xfrm>
              <a:off x="2200" y="2432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6" name="Oval 40"/>
            <p:cNvSpPr>
              <a:spLocks noChangeArrowheads="1"/>
            </p:cNvSpPr>
            <p:nvPr/>
          </p:nvSpPr>
          <p:spPr bwMode="auto">
            <a:xfrm>
              <a:off x="2064" y="2432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7" name="Oval 41"/>
            <p:cNvSpPr>
              <a:spLocks noChangeArrowheads="1"/>
            </p:cNvSpPr>
            <p:nvPr/>
          </p:nvSpPr>
          <p:spPr bwMode="auto">
            <a:xfrm>
              <a:off x="2064" y="2296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8" name="Oval 42"/>
            <p:cNvSpPr>
              <a:spLocks noChangeArrowheads="1"/>
            </p:cNvSpPr>
            <p:nvPr/>
          </p:nvSpPr>
          <p:spPr bwMode="auto">
            <a:xfrm>
              <a:off x="2154" y="2115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39" name="Oval 43"/>
            <p:cNvSpPr>
              <a:spLocks noChangeArrowheads="1"/>
            </p:cNvSpPr>
            <p:nvPr/>
          </p:nvSpPr>
          <p:spPr bwMode="auto">
            <a:xfrm>
              <a:off x="2200" y="1933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0" name="Oval 44"/>
            <p:cNvSpPr>
              <a:spLocks noChangeArrowheads="1"/>
            </p:cNvSpPr>
            <p:nvPr/>
          </p:nvSpPr>
          <p:spPr bwMode="auto">
            <a:xfrm>
              <a:off x="2064" y="2069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1" name="Oval 45"/>
            <p:cNvSpPr>
              <a:spLocks noChangeArrowheads="1"/>
            </p:cNvSpPr>
            <p:nvPr/>
          </p:nvSpPr>
          <p:spPr bwMode="auto">
            <a:xfrm>
              <a:off x="2064" y="2024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2" name="Oval 46"/>
            <p:cNvSpPr>
              <a:spLocks noChangeArrowheads="1"/>
            </p:cNvSpPr>
            <p:nvPr/>
          </p:nvSpPr>
          <p:spPr bwMode="auto">
            <a:xfrm>
              <a:off x="2109" y="1979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3" name="Oval 47"/>
            <p:cNvSpPr>
              <a:spLocks noChangeArrowheads="1"/>
            </p:cNvSpPr>
            <p:nvPr/>
          </p:nvSpPr>
          <p:spPr bwMode="auto">
            <a:xfrm>
              <a:off x="1837" y="1933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4" name="Oval 48"/>
            <p:cNvSpPr>
              <a:spLocks noChangeArrowheads="1"/>
            </p:cNvSpPr>
            <p:nvPr/>
          </p:nvSpPr>
          <p:spPr bwMode="auto">
            <a:xfrm>
              <a:off x="1973" y="1933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5" name="Oval 49"/>
            <p:cNvSpPr>
              <a:spLocks noChangeArrowheads="1"/>
            </p:cNvSpPr>
            <p:nvPr/>
          </p:nvSpPr>
          <p:spPr bwMode="auto">
            <a:xfrm>
              <a:off x="2064" y="1797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6" name="Oval 50"/>
            <p:cNvSpPr>
              <a:spLocks noChangeArrowheads="1"/>
            </p:cNvSpPr>
            <p:nvPr/>
          </p:nvSpPr>
          <p:spPr bwMode="auto">
            <a:xfrm>
              <a:off x="2200" y="1661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7" name="Oval 51"/>
            <p:cNvSpPr>
              <a:spLocks noChangeArrowheads="1"/>
            </p:cNvSpPr>
            <p:nvPr/>
          </p:nvSpPr>
          <p:spPr bwMode="auto">
            <a:xfrm>
              <a:off x="2200" y="1525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8" name="Oval 52"/>
            <p:cNvSpPr>
              <a:spLocks noChangeArrowheads="1"/>
            </p:cNvSpPr>
            <p:nvPr/>
          </p:nvSpPr>
          <p:spPr bwMode="auto">
            <a:xfrm>
              <a:off x="2245" y="2296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49" name="Oval 53"/>
            <p:cNvSpPr>
              <a:spLocks noChangeArrowheads="1"/>
            </p:cNvSpPr>
            <p:nvPr/>
          </p:nvSpPr>
          <p:spPr bwMode="auto">
            <a:xfrm>
              <a:off x="2200" y="2931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0" name="Oval 54"/>
            <p:cNvSpPr>
              <a:spLocks noChangeArrowheads="1"/>
            </p:cNvSpPr>
            <p:nvPr/>
          </p:nvSpPr>
          <p:spPr bwMode="auto">
            <a:xfrm>
              <a:off x="2200" y="2886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1" name="Oval 55"/>
            <p:cNvSpPr>
              <a:spLocks noChangeArrowheads="1"/>
            </p:cNvSpPr>
            <p:nvPr/>
          </p:nvSpPr>
          <p:spPr bwMode="auto">
            <a:xfrm>
              <a:off x="2245" y="2840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2" name="Oval 56"/>
            <p:cNvSpPr>
              <a:spLocks noChangeArrowheads="1"/>
            </p:cNvSpPr>
            <p:nvPr/>
          </p:nvSpPr>
          <p:spPr bwMode="auto">
            <a:xfrm>
              <a:off x="1066" y="3067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3" name="Oval 57"/>
            <p:cNvSpPr>
              <a:spLocks noChangeArrowheads="1"/>
            </p:cNvSpPr>
            <p:nvPr/>
          </p:nvSpPr>
          <p:spPr bwMode="auto">
            <a:xfrm>
              <a:off x="1111" y="3113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4" name="Oval 58"/>
            <p:cNvSpPr>
              <a:spLocks noChangeArrowheads="1"/>
            </p:cNvSpPr>
            <p:nvPr/>
          </p:nvSpPr>
          <p:spPr bwMode="auto">
            <a:xfrm>
              <a:off x="1156" y="3158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5" name="Oval 59"/>
            <p:cNvSpPr>
              <a:spLocks noChangeArrowheads="1"/>
            </p:cNvSpPr>
            <p:nvPr/>
          </p:nvSpPr>
          <p:spPr bwMode="auto">
            <a:xfrm>
              <a:off x="1202" y="3158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6" name="Oval 60"/>
            <p:cNvSpPr>
              <a:spLocks noChangeArrowheads="1"/>
            </p:cNvSpPr>
            <p:nvPr/>
          </p:nvSpPr>
          <p:spPr bwMode="auto">
            <a:xfrm>
              <a:off x="748" y="2976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7" name="Oval 61"/>
            <p:cNvSpPr>
              <a:spLocks noChangeArrowheads="1"/>
            </p:cNvSpPr>
            <p:nvPr/>
          </p:nvSpPr>
          <p:spPr bwMode="auto">
            <a:xfrm>
              <a:off x="793" y="3022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8" name="Oval 62"/>
            <p:cNvSpPr>
              <a:spLocks noChangeArrowheads="1"/>
            </p:cNvSpPr>
            <p:nvPr/>
          </p:nvSpPr>
          <p:spPr bwMode="auto">
            <a:xfrm>
              <a:off x="975" y="935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59" name="Oval 63"/>
            <p:cNvSpPr>
              <a:spLocks noChangeArrowheads="1"/>
            </p:cNvSpPr>
            <p:nvPr/>
          </p:nvSpPr>
          <p:spPr bwMode="auto">
            <a:xfrm>
              <a:off x="1111" y="754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0" name="Oval 64"/>
            <p:cNvSpPr>
              <a:spLocks noChangeArrowheads="1"/>
            </p:cNvSpPr>
            <p:nvPr/>
          </p:nvSpPr>
          <p:spPr bwMode="auto">
            <a:xfrm>
              <a:off x="1156" y="754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1" name="Oval 65"/>
            <p:cNvSpPr>
              <a:spLocks noChangeArrowheads="1"/>
            </p:cNvSpPr>
            <p:nvPr/>
          </p:nvSpPr>
          <p:spPr bwMode="auto">
            <a:xfrm>
              <a:off x="1202" y="709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2" name="Oval 66"/>
            <p:cNvSpPr>
              <a:spLocks noChangeArrowheads="1"/>
            </p:cNvSpPr>
            <p:nvPr/>
          </p:nvSpPr>
          <p:spPr bwMode="auto">
            <a:xfrm>
              <a:off x="1338" y="799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3" name="Oval 67"/>
            <p:cNvSpPr>
              <a:spLocks noChangeArrowheads="1"/>
            </p:cNvSpPr>
            <p:nvPr/>
          </p:nvSpPr>
          <p:spPr bwMode="auto">
            <a:xfrm>
              <a:off x="1156" y="935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4" name="Oval 68"/>
            <p:cNvSpPr>
              <a:spLocks noChangeArrowheads="1"/>
            </p:cNvSpPr>
            <p:nvPr/>
          </p:nvSpPr>
          <p:spPr bwMode="auto">
            <a:xfrm>
              <a:off x="1292" y="981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5" name="Oval 69"/>
            <p:cNvSpPr>
              <a:spLocks noChangeArrowheads="1"/>
            </p:cNvSpPr>
            <p:nvPr/>
          </p:nvSpPr>
          <p:spPr bwMode="auto">
            <a:xfrm>
              <a:off x="1292" y="1117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6" name="Oval 70"/>
            <p:cNvSpPr>
              <a:spLocks noChangeArrowheads="1"/>
            </p:cNvSpPr>
            <p:nvPr/>
          </p:nvSpPr>
          <p:spPr bwMode="auto">
            <a:xfrm>
              <a:off x="1474" y="754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7" name="Oval 71"/>
            <p:cNvSpPr>
              <a:spLocks noChangeArrowheads="1"/>
            </p:cNvSpPr>
            <p:nvPr/>
          </p:nvSpPr>
          <p:spPr bwMode="auto">
            <a:xfrm>
              <a:off x="1519" y="754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8" name="Oval 72"/>
            <p:cNvSpPr>
              <a:spLocks noChangeArrowheads="1"/>
            </p:cNvSpPr>
            <p:nvPr/>
          </p:nvSpPr>
          <p:spPr bwMode="auto">
            <a:xfrm>
              <a:off x="1565" y="709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69" name="Oval 73"/>
            <p:cNvSpPr>
              <a:spLocks noChangeArrowheads="1"/>
            </p:cNvSpPr>
            <p:nvPr/>
          </p:nvSpPr>
          <p:spPr bwMode="auto">
            <a:xfrm>
              <a:off x="1655" y="709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0" name="Oval 74"/>
            <p:cNvSpPr>
              <a:spLocks noChangeArrowheads="1"/>
            </p:cNvSpPr>
            <p:nvPr/>
          </p:nvSpPr>
          <p:spPr bwMode="auto">
            <a:xfrm>
              <a:off x="1927" y="845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1" name="Oval 75"/>
            <p:cNvSpPr>
              <a:spLocks noChangeArrowheads="1"/>
            </p:cNvSpPr>
            <p:nvPr/>
          </p:nvSpPr>
          <p:spPr bwMode="auto">
            <a:xfrm>
              <a:off x="2018" y="890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2" name="Oval 76"/>
            <p:cNvSpPr>
              <a:spLocks noChangeArrowheads="1"/>
            </p:cNvSpPr>
            <p:nvPr/>
          </p:nvSpPr>
          <p:spPr bwMode="auto">
            <a:xfrm>
              <a:off x="2064" y="890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73" name="Oval 77"/>
            <p:cNvSpPr>
              <a:spLocks noChangeArrowheads="1"/>
            </p:cNvSpPr>
            <p:nvPr/>
          </p:nvSpPr>
          <p:spPr bwMode="auto">
            <a:xfrm>
              <a:off x="2154" y="935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CC9900">
                    <a:gamma/>
                    <a:shade val="12549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5875">
              <a:solidFill>
                <a:srgbClr val="7E5D00"/>
              </a:solidFill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25" name="Group 106"/>
          <p:cNvGrpSpPr>
            <a:grpSpLocks/>
          </p:cNvGrpSpPr>
          <p:nvPr/>
        </p:nvGrpSpPr>
        <p:grpSpPr bwMode="auto">
          <a:xfrm>
            <a:off x="1174698" y="4214818"/>
            <a:ext cx="1552048" cy="821317"/>
            <a:chOff x="839" y="2568"/>
            <a:chExt cx="771" cy="4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9520" name="Group 107"/>
            <p:cNvGrpSpPr>
              <a:grpSpLocks/>
            </p:cNvGrpSpPr>
            <p:nvPr/>
          </p:nvGrpSpPr>
          <p:grpSpPr bwMode="auto">
            <a:xfrm>
              <a:off x="876" y="2614"/>
              <a:ext cx="687" cy="362"/>
              <a:chOff x="876" y="2614"/>
              <a:chExt cx="687" cy="362"/>
            </a:xfrm>
          </p:grpSpPr>
          <p:sp>
            <p:nvSpPr>
              <p:cNvPr id="107" name="Freeform 108"/>
              <p:cNvSpPr>
                <a:spLocks/>
              </p:cNvSpPr>
              <p:nvPr/>
            </p:nvSpPr>
            <p:spPr bwMode="auto">
              <a:xfrm>
                <a:off x="876" y="2614"/>
                <a:ext cx="687" cy="154"/>
              </a:xfrm>
              <a:custGeom>
                <a:avLst/>
                <a:gdLst>
                  <a:gd name="T0" fmla="*/ 76 w 687"/>
                  <a:gd name="T1" fmla="*/ 25 h 154"/>
                  <a:gd name="T2" fmla="*/ 316 w 687"/>
                  <a:gd name="T3" fmla="*/ 81 h 154"/>
                  <a:gd name="T4" fmla="*/ 636 w 687"/>
                  <a:gd name="T5" fmla="*/ 1 h 154"/>
                  <a:gd name="T6" fmla="*/ 620 w 687"/>
                  <a:gd name="T7" fmla="*/ 89 h 154"/>
                  <a:gd name="T8" fmla="*/ 340 w 687"/>
                  <a:gd name="T9" fmla="*/ 153 h 154"/>
                  <a:gd name="T10" fmla="*/ 44 w 687"/>
                  <a:gd name="T11" fmla="*/ 97 h 154"/>
                  <a:gd name="T12" fmla="*/ 76 w 687"/>
                  <a:gd name="T13" fmla="*/ 25 h 15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87"/>
                  <a:gd name="T22" fmla="*/ 0 h 154"/>
                  <a:gd name="T23" fmla="*/ 687 w 687"/>
                  <a:gd name="T24" fmla="*/ 154 h 15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87" h="154">
                    <a:moveTo>
                      <a:pt x="76" y="25"/>
                    </a:moveTo>
                    <a:cubicBezTo>
                      <a:pt x="121" y="22"/>
                      <a:pt x="223" y="85"/>
                      <a:pt x="316" y="81"/>
                    </a:cubicBezTo>
                    <a:cubicBezTo>
                      <a:pt x="409" y="77"/>
                      <a:pt x="585" y="0"/>
                      <a:pt x="636" y="1"/>
                    </a:cubicBezTo>
                    <a:cubicBezTo>
                      <a:pt x="687" y="2"/>
                      <a:pt x="669" y="64"/>
                      <a:pt x="620" y="89"/>
                    </a:cubicBezTo>
                    <a:cubicBezTo>
                      <a:pt x="571" y="114"/>
                      <a:pt x="436" y="152"/>
                      <a:pt x="340" y="153"/>
                    </a:cubicBezTo>
                    <a:cubicBezTo>
                      <a:pt x="244" y="154"/>
                      <a:pt x="88" y="118"/>
                      <a:pt x="44" y="97"/>
                    </a:cubicBezTo>
                    <a:cubicBezTo>
                      <a:pt x="0" y="76"/>
                      <a:pt x="69" y="40"/>
                      <a:pt x="76" y="2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8000"/>
                  </a:gs>
                  <a:gs pos="100000">
                    <a:srgbClr val="0025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003300"/>
                </a:prst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08" name="Freeform 109"/>
              <p:cNvSpPr>
                <a:spLocks/>
              </p:cNvSpPr>
              <p:nvPr/>
            </p:nvSpPr>
            <p:spPr bwMode="auto">
              <a:xfrm>
                <a:off x="936" y="2759"/>
                <a:ext cx="545" cy="118"/>
              </a:xfrm>
              <a:custGeom>
                <a:avLst/>
                <a:gdLst>
                  <a:gd name="T0" fmla="*/ 32 w 545"/>
                  <a:gd name="T1" fmla="*/ 17 h 118"/>
                  <a:gd name="T2" fmla="*/ 264 w 545"/>
                  <a:gd name="T3" fmla="*/ 49 h 118"/>
                  <a:gd name="T4" fmla="*/ 471 w 545"/>
                  <a:gd name="T5" fmla="*/ 7 h 118"/>
                  <a:gd name="T6" fmla="*/ 504 w 545"/>
                  <a:gd name="T7" fmla="*/ 89 h 118"/>
                  <a:gd name="T8" fmla="*/ 224 w 545"/>
                  <a:gd name="T9" fmla="*/ 97 h 118"/>
                  <a:gd name="T10" fmla="*/ 32 w 545"/>
                  <a:gd name="T11" fmla="*/ 105 h 118"/>
                  <a:gd name="T12" fmla="*/ 32 w 545"/>
                  <a:gd name="T13" fmla="*/ 17 h 1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45"/>
                  <a:gd name="T22" fmla="*/ 0 h 118"/>
                  <a:gd name="T23" fmla="*/ 545 w 545"/>
                  <a:gd name="T24" fmla="*/ 118 h 1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45" h="118">
                    <a:moveTo>
                      <a:pt x="32" y="17"/>
                    </a:moveTo>
                    <a:cubicBezTo>
                      <a:pt x="71" y="8"/>
                      <a:pt x="191" y="51"/>
                      <a:pt x="264" y="49"/>
                    </a:cubicBezTo>
                    <a:cubicBezTo>
                      <a:pt x="337" y="47"/>
                      <a:pt x="431" y="0"/>
                      <a:pt x="471" y="7"/>
                    </a:cubicBezTo>
                    <a:cubicBezTo>
                      <a:pt x="511" y="14"/>
                      <a:pt x="545" y="74"/>
                      <a:pt x="504" y="89"/>
                    </a:cubicBezTo>
                    <a:cubicBezTo>
                      <a:pt x="463" y="104"/>
                      <a:pt x="303" y="94"/>
                      <a:pt x="224" y="97"/>
                    </a:cubicBezTo>
                    <a:cubicBezTo>
                      <a:pt x="145" y="100"/>
                      <a:pt x="64" y="118"/>
                      <a:pt x="32" y="105"/>
                    </a:cubicBezTo>
                    <a:cubicBezTo>
                      <a:pt x="0" y="92"/>
                      <a:pt x="0" y="30"/>
                      <a:pt x="32" y="17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008000"/>
                  </a:gs>
                  <a:gs pos="100000">
                    <a:srgbClr val="002500"/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003300"/>
                </a:prst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09" name="Oval 110"/>
              <p:cNvSpPr>
                <a:spLocks noChangeArrowheads="1"/>
              </p:cNvSpPr>
              <p:nvPr/>
            </p:nvSpPr>
            <p:spPr bwMode="auto">
              <a:xfrm>
                <a:off x="1111" y="2886"/>
                <a:ext cx="182" cy="90"/>
              </a:xfrm>
              <a:prstGeom prst="ellipse">
                <a:avLst/>
              </a:prstGeom>
              <a:gradFill rotWithShape="1">
                <a:gsLst>
                  <a:gs pos="0">
                    <a:srgbClr val="008000"/>
                  </a:gs>
                  <a:gs pos="100000">
                    <a:srgbClr val="0025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>
                <a:prstShdw prst="shdw17" dist="17961" dir="2700000">
                  <a:srgbClr val="003300"/>
                </a:prstShdw>
              </a:effectLst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sp>
          <p:nvSpPr>
            <p:cNvPr id="104" name="Oval 111"/>
            <p:cNvSpPr>
              <a:spLocks noChangeArrowheads="1"/>
            </p:cNvSpPr>
            <p:nvPr/>
          </p:nvSpPr>
          <p:spPr bwMode="auto">
            <a:xfrm>
              <a:off x="885" y="2750"/>
              <a:ext cx="45" cy="45"/>
            </a:xfrm>
            <a:prstGeom prst="ellipse">
              <a:avLst/>
            </a:prstGeom>
            <a:gradFill rotWithShape="1">
              <a:gsLst>
                <a:gs pos="0">
                  <a:srgbClr val="008000"/>
                </a:gs>
                <a:gs pos="100000">
                  <a:srgbClr val="002D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5" name="Oval 112"/>
            <p:cNvSpPr>
              <a:spLocks noChangeArrowheads="1"/>
            </p:cNvSpPr>
            <p:nvPr/>
          </p:nvSpPr>
          <p:spPr bwMode="auto">
            <a:xfrm>
              <a:off x="839" y="2568"/>
              <a:ext cx="91" cy="91"/>
            </a:xfrm>
            <a:prstGeom prst="ellipse">
              <a:avLst/>
            </a:prstGeom>
            <a:gradFill rotWithShape="1">
              <a:gsLst>
                <a:gs pos="0">
                  <a:srgbClr val="008000"/>
                </a:gs>
                <a:gs pos="100000">
                  <a:srgbClr val="002D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6" name="Oval 113"/>
            <p:cNvSpPr>
              <a:spLocks noChangeArrowheads="1"/>
            </p:cNvSpPr>
            <p:nvPr/>
          </p:nvSpPr>
          <p:spPr bwMode="auto">
            <a:xfrm>
              <a:off x="1564" y="2568"/>
              <a:ext cx="46" cy="46"/>
            </a:xfrm>
            <a:prstGeom prst="ellipse">
              <a:avLst/>
            </a:prstGeom>
            <a:gradFill rotWithShape="1">
              <a:gsLst>
                <a:gs pos="0">
                  <a:srgbClr val="008000"/>
                </a:gs>
                <a:gs pos="100000">
                  <a:srgbClr val="002D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19525" name="Группа 139"/>
          <p:cNvGrpSpPr/>
          <p:nvPr/>
        </p:nvGrpSpPr>
        <p:grpSpPr>
          <a:xfrm>
            <a:off x="1243496" y="1481918"/>
            <a:ext cx="893766" cy="906701"/>
            <a:chOff x="1354650" y="1481918"/>
            <a:chExt cx="893766" cy="9067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Цилиндр 114"/>
            <p:cNvSpPr/>
            <p:nvPr/>
          </p:nvSpPr>
          <p:spPr>
            <a:xfrm rot="2535823" flipH="1">
              <a:off x="1405682" y="1481918"/>
              <a:ext cx="291161" cy="893766"/>
            </a:xfrm>
            <a:prstGeom prst="can">
              <a:avLst/>
            </a:prstGeom>
            <a:gradFill flip="none" rotWithShape="1">
              <a:gsLst>
                <a:gs pos="0">
                  <a:srgbClr val="663300"/>
                </a:gs>
                <a:gs pos="69000">
                  <a:srgbClr val="D49E6C"/>
                </a:gs>
                <a:gs pos="100000">
                  <a:srgbClr val="996633"/>
                </a:gs>
              </a:gsLst>
              <a:lin ang="0" scaled="0"/>
              <a:tileRect/>
            </a:gradFill>
            <a:ln w="19050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1" name="Цилиндр 110"/>
            <p:cNvSpPr/>
            <p:nvPr/>
          </p:nvSpPr>
          <p:spPr>
            <a:xfrm rot="7625974" flipH="1">
              <a:off x="1655952" y="1796156"/>
              <a:ext cx="291161" cy="893766"/>
            </a:xfrm>
            <a:prstGeom prst="can">
              <a:avLst/>
            </a:prstGeom>
            <a:gradFill flip="none" rotWithShape="1">
              <a:gsLst>
                <a:gs pos="0">
                  <a:srgbClr val="663300"/>
                </a:gs>
                <a:gs pos="69000">
                  <a:srgbClr val="D49E6C"/>
                </a:gs>
                <a:gs pos="100000">
                  <a:srgbClr val="996633"/>
                </a:gs>
              </a:gsLst>
              <a:lin ang="0" scaled="0"/>
              <a:tileRect/>
            </a:gradFill>
            <a:ln w="19050"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9526" name="Группа 159"/>
          <p:cNvGrpSpPr>
            <a:grpSpLocks/>
          </p:cNvGrpSpPr>
          <p:nvPr/>
        </p:nvGrpSpPr>
        <p:grpSpPr bwMode="auto">
          <a:xfrm>
            <a:off x="603250" y="1928813"/>
            <a:ext cx="3652838" cy="4005262"/>
            <a:chOff x="603194" y="1928802"/>
            <a:chExt cx="3652520" cy="4005339"/>
          </a:xfrm>
        </p:grpSpPr>
        <p:sp>
          <p:nvSpPr>
            <p:cNvPr id="87" name="Oval 91"/>
            <p:cNvSpPr>
              <a:spLocks noChangeArrowheads="1"/>
            </p:cNvSpPr>
            <p:nvPr/>
          </p:nvSpPr>
          <p:spPr bwMode="auto">
            <a:xfrm>
              <a:off x="2657240" y="4656179"/>
              <a:ext cx="366681" cy="366719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8" name="Oval 92"/>
            <p:cNvSpPr>
              <a:spLocks noChangeArrowheads="1"/>
            </p:cNvSpPr>
            <p:nvPr/>
          </p:nvSpPr>
          <p:spPr bwMode="auto">
            <a:xfrm>
              <a:off x="603194" y="2500313"/>
              <a:ext cx="366681" cy="366719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89" name="Oval 93"/>
            <p:cNvSpPr>
              <a:spLocks noChangeArrowheads="1"/>
            </p:cNvSpPr>
            <p:nvPr/>
          </p:nvSpPr>
          <p:spPr bwMode="auto">
            <a:xfrm>
              <a:off x="2933441" y="5567422"/>
              <a:ext cx="365093" cy="366719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10" name="Oval 114"/>
            <p:cNvSpPr>
              <a:spLocks noChangeArrowheads="1"/>
            </p:cNvSpPr>
            <p:nvPr/>
          </p:nvSpPr>
          <p:spPr bwMode="auto">
            <a:xfrm>
              <a:off x="2385802" y="2921008"/>
              <a:ext cx="365093" cy="366720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29" name="Oval 91"/>
            <p:cNvSpPr>
              <a:spLocks noChangeArrowheads="1"/>
            </p:cNvSpPr>
            <p:nvPr/>
          </p:nvSpPr>
          <p:spPr bwMode="auto">
            <a:xfrm>
              <a:off x="674626" y="4214846"/>
              <a:ext cx="366680" cy="366719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0" name="Oval 114"/>
            <p:cNvSpPr>
              <a:spLocks noChangeArrowheads="1"/>
            </p:cNvSpPr>
            <p:nvPr/>
          </p:nvSpPr>
          <p:spPr bwMode="auto">
            <a:xfrm>
              <a:off x="3889033" y="1928802"/>
              <a:ext cx="366681" cy="366719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34" name="Oval 91"/>
            <p:cNvSpPr>
              <a:spLocks noChangeArrowheads="1"/>
            </p:cNvSpPr>
            <p:nvPr/>
          </p:nvSpPr>
          <p:spPr bwMode="auto">
            <a:xfrm>
              <a:off x="1531801" y="3714773"/>
              <a:ext cx="366680" cy="366720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19527" name="Группа 158"/>
          <p:cNvGrpSpPr>
            <a:grpSpLocks/>
          </p:cNvGrpSpPr>
          <p:nvPr/>
        </p:nvGrpSpPr>
        <p:grpSpPr bwMode="auto">
          <a:xfrm>
            <a:off x="650875" y="1468438"/>
            <a:ext cx="3786188" cy="4275137"/>
            <a:chOff x="650352" y="1468788"/>
            <a:chExt cx="3786534" cy="4274558"/>
          </a:xfrm>
        </p:grpSpPr>
        <p:grpSp>
          <p:nvGrpSpPr>
            <p:cNvPr id="19528" name="Group 78"/>
            <p:cNvGrpSpPr>
              <a:grpSpLocks/>
            </p:cNvGrpSpPr>
            <p:nvPr/>
          </p:nvGrpSpPr>
          <p:grpSpPr bwMode="auto">
            <a:xfrm>
              <a:off x="2103392" y="5286388"/>
              <a:ext cx="638130" cy="456958"/>
              <a:chOff x="1474" y="2886"/>
              <a:chExt cx="317" cy="22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Oval 79"/>
              <p:cNvSpPr>
                <a:spLocks noChangeArrowheads="1"/>
              </p:cNvSpPr>
              <p:nvPr/>
            </p:nvSpPr>
            <p:spPr bwMode="auto">
              <a:xfrm rot="3537892">
                <a:off x="1519" y="2841"/>
                <a:ext cx="227" cy="317"/>
              </a:xfrm>
              <a:prstGeom prst="ellipse">
                <a:avLst/>
              </a:prstGeom>
              <a:gradFill rotWithShape="1">
                <a:gsLst>
                  <a:gs pos="0">
                    <a:srgbClr val="CC3300"/>
                  </a:gs>
                  <a:gs pos="100000">
                    <a:srgbClr val="5E18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76" name="Freeform 80"/>
              <p:cNvSpPr>
                <a:spLocks/>
              </p:cNvSpPr>
              <p:nvPr/>
            </p:nvSpPr>
            <p:spPr bwMode="auto">
              <a:xfrm>
                <a:off x="1519" y="2895"/>
                <a:ext cx="227" cy="218"/>
              </a:xfrm>
              <a:custGeom>
                <a:avLst/>
                <a:gdLst>
                  <a:gd name="T0" fmla="*/ 4 w 194"/>
                  <a:gd name="T1" fmla="*/ 170 h 181"/>
                  <a:gd name="T2" fmla="*/ 41 w 194"/>
                  <a:gd name="T3" fmla="*/ 160 h 181"/>
                  <a:gd name="T4" fmla="*/ 22 w 194"/>
                  <a:gd name="T5" fmla="*/ 73 h 181"/>
                  <a:gd name="T6" fmla="*/ 50 w 194"/>
                  <a:gd name="T7" fmla="*/ 54 h 181"/>
                  <a:gd name="T8" fmla="*/ 78 w 194"/>
                  <a:gd name="T9" fmla="*/ 73 h 181"/>
                  <a:gd name="T10" fmla="*/ 106 w 194"/>
                  <a:gd name="T11" fmla="*/ 64 h 181"/>
                  <a:gd name="T12" fmla="*/ 125 w 194"/>
                  <a:gd name="T13" fmla="*/ 16 h 181"/>
                  <a:gd name="T14" fmla="*/ 135 w 194"/>
                  <a:gd name="T15" fmla="*/ 45 h 181"/>
                  <a:gd name="T16" fmla="*/ 163 w 194"/>
                  <a:gd name="T17" fmla="*/ 54 h 181"/>
                  <a:gd name="T18" fmla="*/ 209 w 194"/>
                  <a:gd name="T19" fmla="*/ 16 h 181"/>
                  <a:gd name="T20" fmla="*/ 219 w 194"/>
                  <a:gd name="T21" fmla="*/ 54 h 181"/>
                  <a:gd name="T22" fmla="*/ 181 w 194"/>
                  <a:gd name="T23" fmla="*/ 93 h 181"/>
                  <a:gd name="T24" fmla="*/ 135 w 194"/>
                  <a:gd name="T25" fmla="*/ 102 h 181"/>
                  <a:gd name="T26" fmla="*/ 125 w 194"/>
                  <a:gd name="T27" fmla="*/ 179 h 181"/>
                  <a:gd name="T28" fmla="*/ 88 w 194"/>
                  <a:gd name="T29" fmla="*/ 141 h 181"/>
                  <a:gd name="T30" fmla="*/ 50 w 194"/>
                  <a:gd name="T31" fmla="*/ 199 h 181"/>
                  <a:gd name="T32" fmla="*/ 41 w 194"/>
                  <a:gd name="T33" fmla="*/ 170 h 181"/>
                  <a:gd name="T34" fmla="*/ 4 w 194"/>
                  <a:gd name="T35" fmla="*/ 170 h 1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94"/>
                  <a:gd name="T55" fmla="*/ 0 h 181"/>
                  <a:gd name="T56" fmla="*/ 194 w 194"/>
                  <a:gd name="T57" fmla="*/ 181 h 1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94" h="181">
                    <a:moveTo>
                      <a:pt x="3" y="141"/>
                    </a:moveTo>
                    <a:cubicBezTo>
                      <a:pt x="14" y="138"/>
                      <a:pt x="31" y="143"/>
                      <a:pt x="35" y="133"/>
                    </a:cubicBezTo>
                    <a:cubicBezTo>
                      <a:pt x="40" y="121"/>
                      <a:pt x="25" y="78"/>
                      <a:pt x="19" y="61"/>
                    </a:cubicBezTo>
                    <a:cubicBezTo>
                      <a:pt x="27" y="56"/>
                      <a:pt x="33" y="45"/>
                      <a:pt x="43" y="45"/>
                    </a:cubicBezTo>
                    <a:cubicBezTo>
                      <a:pt x="53" y="45"/>
                      <a:pt x="58" y="59"/>
                      <a:pt x="67" y="61"/>
                    </a:cubicBezTo>
                    <a:cubicBezTo>
                      <a:pt x="75" y="62"/>
                      <a:pt x="83" y="56"/>
                      <a:pt x="91" y="53"/>
                    </a:cubicBezTo>
                    <a:cubicBezTo>
                      <a:pt x="89" y="47"/>
                      <a:pt x="66" y="3"/>
                      <a:pt x="107" y="13"/>
                    </a:cubicBezTo>
                    <a:cubicBezTo>
                      <a:pt x="115" y="15"/>
                      <a:pt x="109" y="31"/>
                      <a:pt x="115" y="37"/>
                    </a:cubicBezTo>
                    <a:cubicBezTo>
                      <a:pt x="121" y="43"/>
                      <a:pt x="131" y="42"/>
                      <a:pt x="139" y="45"/>
                    </a:cubicBezTo>
                    <a:cubicBezTo>
                      <a:pt x="141" y="41"/>
                      <a:pt x="162" y="0"/>
                      <a:pt x="179" y="13"/>
                    </a:cubicBezTo>
                    <a:cubicBezTo>
                      <a:pt x="188" y="20"/>
                      <a:pt x="184" y="34"/>
                      <a:pt x="187" y="45"/>
                    </a:cubicBezTo>
                    <a:cubicBezTo>
                      <a:pt x="173" y="113"/>
                      <a:pt x="194" y="77"/>
                      <a:pt x="155" y="77"/>
                    </a:cubicBezTo>
                    <a:cubicBezTo>
                      <a:pt x="141" y="77"/>
                      <a:pt x="128" y="82"/>
                      <a:pt x="115" y="85"/>
                    </a:cubicBezTo>
                    <a:cubicBezTo>
                      <a:pt x="112" y="106"/>
                      <a:pt x="118" y="130"/>
                      <a:pt x="107" y="149"/>
                    </a:cubicBezTo>
                    <a:cubicBezTo>
                      <a:pt x="91" y="178"/>
                      <a:pt x="79" y="128"/>
                      <a:pt x="75" y="117"/>
                    </a:cubicBezTo>
                    <a:cubicBezTo>
                      <a:pt x="74" y="120"/>
                      <a:pt x="74" y="181"/>
                      <a:pt x="43" y="165"/>
                    </a:cubicBezTo>
                    <a:cubicBezTo>
                      <a:pt x="35" y="161"/>
                      <a:pt x="42" y="146"/>
                      <a:pt x="35" y="141"/>
                    </a:cubicBezTo>
                    <a:cubicBezTo>
                      <a:pt x="0" y="113"/>
                      <a:pt x="3" y="127"/>
                      <a:pt x="3" y="1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19529" name="Group 81"/>
            <p:cNvGrpSpPr>
              <a:grpSpLocks/>
            </p:cNvGrpSpPr>
            <p:nvPr/>
          </p:nvGrpSpPr>
          <p:grpSpPr bwMode="auto">
            <a:xfrm rot="18972594">
              <a:off x="2815706" y="3729130"/>
              <a:ext cx="638130" cy="456958"/>
              <a:chOff x="1474" y="2886"/>
              <a:chExt cx="317" cy="22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Oval 82"/>
              <p:cNvSpPr>
                <a:spLocks noChangeArrowheads="1"/>
              </p:cNvSpPr>
              <p:nvPr/>
            </p:nvSpPr>
            <p:spPr bwMode="auto">
              <a:xfrm rot="3537892">
                <a:off x="1519" y="2841"/>
                <a:ext cx="227" cy="317"/>
              </a:xfrm>
              <a:prstGeom prst="ellipse">
                <a:avLst/>
              </a:prstGeom>
              <a:gradFill rotWithShape="1">
                <a:gsLst>
                  <a:gs pos="0">
                    <a:srgbClr val="CC3300"/>
                  </a:gs>
                  <a:gs pos="100000">
                    <a:srgbClr val="5E18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79" name="Freeform 83"/>
              <p:cNvSpPr>
                <a:spLocks/>
              </p:cNvSpPr>
              <p:nvPr/>
            </p:nvSpPr>
            <p:spPr bwMode="auto">
              <a:xfrm>
                <a:off x="1519" y="2895"/>
                <a:ext cx="227" cy="218"/>
              </a:xfrm>
              <a:custGeom>
                <a:avLst/>
                <a:gdLst>
                  <a:gd name="T0" fmla="*/ 4 w 194"/>
                  <a:gd name="T1" fmla="*/ 170 h 181"/>
                  <a:gd name="T2" fmla="*/ 41 w 194"/>
                  <a:gd name="T3" fmla="*/ 160 h 181"/>
                  <a:gd name="T4" fmla="*/ 22 w 194"/>
                  <a:gd name="T5" fmla="*/ 73 h 181"/>
                  <a:gd name="T6" fmla="*/ 50 w 194"/>
                  <a:gd name="T7" fmla="*/ 54 h 181"/>
                  <a:gd name="T8" fmla="*/ 78 w 194"/>
                  <a:gd name="T9" fmla="*/ 73 h 181"/>
                  <a:gd name="T10" fmla="*/ 106 w 194"/>
                  <a:gd name="T11" fmla="*/ 64 h 181"/>
                  <a:gd name="T12" fmla="*/ 125 w 194"/>
                  <a:gd name="T13" fmla="*/ 16 h 181"/>
                  <a:gd name="T14" fmla="*/ 135 w 194"/>
                  <a:gd name="T15" fmla="*/ 45 h 181"/>
                  <a:gd name="T16" fmla="*/ 163 w 194"/>
                  <a:gd name="T17" fmla="*/ 54 h 181"/>
                  <a:gd name="T18" fmla="*/ 209 w 194"/>
                  <a:gd name="T19" fmla="*/ 16 h 181"/>
                  <a:gd name="T20" fmla="*/ 219 w 194"/>
                  <a:gd name="T21" fmla="*/ 54 h 181"/>
                  <a:gd name="T22" fmla="*/ 181 w 194"/>
                  <a:gd name="T23" fmla="*/ 93 h 181"/>
                  <a:gd name="T24" fmla="*/ 135 w 194"/>
                  <a:gd name="T25" fmla="*/ 102 h 181"/>
                  <a:gd name="T26" fmla="*/ 125 w 194"/>
                  <a:gd name="T27" fmla="*/ 179 h 181"/>
                  <a:gd name="T28" fmla="*/ 88 w 194"/>
                  <a:gd name="T29" fmla="*/ 141 h 181"/>
                  <a:gd name="T30" fmla="*/ 50 w 194"/>
                  <a:gd name="T31" fmla="*/ 199 h 181"/>
                  <a:gd name="T32" fmla="*/ 41 w 194"/>
                  <a:gd name="T33" fmla="*/ 170 h 181"/>
                  <a:gd name="T34" fmla="*/ 4 w 194"/>
                  <a:gd name="T35" fmla="*/ 170 h 1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94"/>
                  <a:gd name="T55" fmla="*/ 0 h 181"/>
                  <a:gd name="T56" fmla="*/ 194 w 194"/>
                  <a:gd name="T57" fmla="*/ 181 h 1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94" h="181">
                    <a:moveTo>
                      <a:pt x="3" y="141"/>
                    </a:moveTo>
                    <a:cubicBezTo>
                      <a:pt x="14" y="138"/>
                      <a:pt x="31" y="143"/>
                      <a:pt x="35" y="133"/>
                    </a:cubicBezTo>
                    <a:cubicBezTo>
                      <a:pt x="40" y="121"/>
                      <a:pt x="25" y="78"/>
                      <a:pt x="19" y="61"/>
                    </a:cubicBezTo>
                    <a:cubicBezTo>
                      <a:pt x="27" y="56"/>
                      <a:pt x="33" y="45"/>
                      <a:pt x="43" y="45"/>
                    </a:cubicBezTo>
                    <a:cubicBezTo>
                      <a:pt x="53" y="45"/>
                      <a:pt x="58" y="59"/>
                      <a:pt x="67" y="61"/>
                    </a:cubicBezTo>
                    <a:cubicBezTo>
                      <a:pt x="75" y="62"/>
                      <a:pt x="83" y="56"/>
                      <a:pt x="91" y="53"/>
                    </a:cubicBezTo>
                    <a:cubicBezTo>
                      <a:pt x="89" y="47"/>
                      <a:pt x="66" y="3"/>
                      <a:pt x="107" y="13"/>
                    </a:cubicBezTo>
                    <a:cubicBezTo>
                      <a:pt x="115" y="15"/>
                      <a:pt x="109" y="31"/>
                      <a:pt x="115" y="37"/>
                    </a:cubicBezTo>
                    <a:cubicBezTo>
                      <a:pt x="121" y="43"/>
                      <a:pt x="131" y="42"/>
                      <a:pt x="139" y="45"/>
                    </a:cubicBezTo>
                    <a:cubicBezTo>
                      <a:pt x="141" y="41"/>
                      <a:pt x="162" y="0"/>
                      <a:pt x="179" y="13"/>
                    </a:cubicBezTo>
                    <a:cubicBezTo>
                      <a:pt x="188" y="20"/>
                      <a:pt x="184" y="34"/>
                      <a:pt x="187" y="45"/>
                    </a:cubicBezTo>
                    <a:cubicBezTo>
                      <a:pt x="173" y="113"/>
                      <a:pt x="194" y="77"/>
                      <a:pt x="155" y="77"/>
                    </a:cubicBezTo>
                    <a:cubicBezTo>
                      <a:pt x="141" y="77"/>
                      <a:pt x="128" y="82"/>
                      <a:pt x="115" y="85"/>
                    </a:cubicBezTo>
                    <a:cubicBezTo>
                      <a:pt x="112" y="106"/>
                      <a:pt x="118" y="130"/>
                      <a:pt x="107" y="149"/>
                    </a:cubicBezTo>
                    <a:cubicBezTo>
                      <a:pt x="91" y="178"/>
                      <a:pt x="79" y="128"/>
                      <a:pt x="75" y="117"/>
                    </a:cubicBezTo>
                    <a:cubicBezTo>
                      <a:pt x="74" y="120"/>
                      <a:pt x="74" y="181"/>
                      <a:pt x="43" y="165"/>
                    </a:cubicBezTo>
                    <a:cubicBezTo>
                      <a:pt x="35" y="161"/>
                      <a:pt x="42" y="146"/>
                      <a:pt x="35" y="141"/>
                    </a:cubicBezTo>
                    <a:cubicBezTo>
                      <a:pt x="0" y="113"/>
                      <a:pt x="3" y="127"/>
                      <a:pt x="3" y="1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19530" name="Group 94"/>
            <p:cNvGrpSpPr>
              <a:grpSpLocks/>
            </p:cNvGrpSpPr>
            <p:nvPr/>
          </p:nvGrpSpPr>
          <p:grpSpPr bwMode="auto">
            <a:xfrm rot="18226648">
              <a:off x="559767" y="3307004"/>
              <a:ext cx="638130" cy="456959"/>
              <a:chOff x="1474" y="2886"/>
              <a:chExt cx="317" cy="22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1" name="Oval 95"/>
              <p:cNvSpPr>
                <a:spLocks noChangeArrowheads="1"/>
              </p:cNvSpPr>
              <p:nvPr/>
            </p:nvSpPr>
            <p:spPr bwMode="auto">
              <a:xfrm rot="3537892">
                <a:off x="1519" y="2841"/>
                <a:ext cx="227" cy="317"/>
              </a:xfrm>
              <a:prstGeom prst="ellipse">
                <a:avLst/>
              </a:prstGeom>
              <a:gradFill rotWithShape="1">
                <a:gsLst>
                  <a:gs pos="0">
                    <a:srgbClr val="CC3300"/>
                  </a:gs>
                  <a:gs pos="100000">
                    <a:srgbClr val="5E18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92" name="Freeform 96"/>
              <p:cNvSpPr>
                <a:spLocks/>
              </p:cNvSpPr>
              <p:nvPr/>
            </p:nvSpPr>
            <p:spPr bwMode="auto">
              <a:xfrm>
                <a:off x="1519" y="2895"/>
                <a:ext cx="227" cy="218"/>
              </a:xfrm>
              <a:custGeom>
                <a:avLst/>
                <a:gdLst>
                  <a:gd name="T0" fmla="*/ 4 w 194"/>
                  <a:gd name="T1" fmla="*/ 170 h 181"/>
                  <a:gd name="T2" fmla="*/ 41 w 194"/>
                  <a:gd name="T3" fmla="*/ 160 h 181"/>
                  <a:gd name="T4" fmla="*/ 22 w 194"/>
                  <a:gd name="T5" fmla="*/ 73 h 181"/>
                  <a:gd name="T6" fmla="*/ 50 w 194"/>
                  <a:gd name="T7" fmla="*/ 54 h 181"/>
                  <a:gd name="T8" fmla="*/ 78 w 194"/>
                  <a:gd name="T9" fmla="*/ 73 h 181"/>
                  <a:gd name="T10" fmla="*/ 106 w 194"/>
                  <a:gd name="T11" fmla="*/ 64 h 181"/>
                  <a:gd name="T12" fmla="*/ 125 w 194"/>
                  <a:gd name="T13" fmla="*/ 16 h 181"/>
                  <a:gd name="T14" fmla="*/ 135 w 194"/>
                  <a:gd name="T15" fmla="*/ 45 h 181"/>
                  <a:gd name="T16" fmla="*/ 163 w 194"/>
                  <a:gd name="T17" fmla="*/ 54 h 181"/>
                  <a:gd name="T18" fmla="*/ 209 w 194"/>
                  <a:gd name="T19" fmla="*/ 16 h 181"/>
                  <a:gd name="T20" fmla="*/ 219 w 194"/>
                  <a:gd name="T21" fmla="*/ 54 h 181"/>
                  <a:gd name="T22" fmla="*/ 181 w 194"/>
                  <a:gd name="T23" fmla="*/ 93 h 181"/>
                  <a:gd name="T24" fmla="*/ 135 w 194"/>
                  <a:gd name="T25" fmla="*/ 102 h 181"/>
                  <a:gd name="T26" fmla="*/ 125 w 194"/>
                  <a:gd name="T27" fmla="*/ 179 h 181"/>
                  <a:gd name="T28" fmla="*/ 88 w 194"/>
                  <a:gd name="T29" fmla="*/ 141 h 181"/>
                  <a:gd name="T30" fmla="*/ 50 w 194"/>
                  <a:gd name="T31" fmla="*/ 199 h 181"/>
                  <a:gd name="T32" fmla="*/ 41 w 194"/>
                  <a:gd name="T33" fmla="*/ 170 h 181"/>
                  <a:gd name="T34" fmla="*/ 4 w 194"/>
                  <a:gd name="T35" fmla="*/ 170 h 1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94"/>
                  <a:gd name="T55" fmla="*/ 0 h 181"/>
                  <a:gd name="T56" fmla="*/ 194 w 194"/>
                  <a:gd name="T57" fmla="*/ 181 h 1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94" h="181">
                    <a:moveTo>
                      <a:pt x="3" y="141"/>
                    </a:moveTo>
                    <a:cubicBezTo>
                      <a:pt x="14" y="138"/>
                      <a:pt x="31" y="143"/>
                      <a:pt x="35" y="133"/>
                    </a:cubicBezTo>
                    <a:cubicBezTo>
                      <a:pt x="40" y="121"/>
                      <a:pt x="25" y="78"/>
                      <a:pt x="19" y="61"/>
                    </a:cubicBezTo>
                    <a:cubicBezTo>
                      <a:pt x="27" y="56"/>
                      <a:pt x="33" y="45"/>
                      <a:pt x="43" y="45"/>
                    </a:cubicBezTo>
                    <a:cubicBezTo>
                      <a:pt x="53" y="45"/>
                      <a:pt x="58" y="59"/>
                      <a:pt x="67" y="61"/>
                    </a:cubicBezTo>
                    <a:cubicBezTo>
                      <a:pt x="75" y="62"/>
                      <a:pt x="83" y="56"/>
                      <a:pt x="91" y="53"/>
                    </a:cubicBezTo>
                    <a:cubicBezTo>
                      <a:pt x="89" y="47"/>
                      <a:pt x="66" y="3"/>
                      <a:pt x="107" y="13"/>
                    </a:cubicBezTo>
                    <a:cubicBezTo>
                      <a:pt x="115" y="15"/>
                      <a:pt x="109" y="31"/>
                      <a:pt x="115" y="37"/>
                    </a:cubicBezTo>
                    <a:cubicBezTo>
                      <a:pt x="121" y="43"/>
                      <a:pt x="131" y="42"/>
                      <a:pt x="139" y="45"/>
                    </a:cubicBezTo>
                    <a:cubicBezTo>
                      <a:pt x="141" y="41"/>
                      <a:pt x="162" y="0"/>
                      <a:pt x="179" y="13"/>
                    </a:cubicBezTo>
                    <a:cubicBezTo>
                      <a:pt x="188" y="20"/>
                      <a:pt x="184" y="34"/>
                      <a:pt x="187" y="45"/>
                    </a:cubicBezTo>
                    <a:cubicBezTo>
                      <a:pt x="173" y="113"/>
                      <a:pt x="194" y="77"/>
                      <a:pt x="155" y="77"/>
                    </a:cubicBezTo>
                    <a:cubicBezTo>
                      <a:pt x="141" y="77"/>
                      <a:pt x="128" y="82"/>
                      <a:pt x="115" y="85"/>
                    </a:cubicBezTo>
                    <a:cubicBezTo>
                      <a:pt x="112" y="106"/>
                      <a:pt x="118" y="130"/>
                      <a:pt x="107" y="149"/>
                    </a:cubicBezTo>
                    <a:cubicBezTo>
                      <a:pt x="91" y="178"/>
                      <a:pt x="79" y="128"/>
                      <a:pt x="75" y="117"/>
                    </a:cubicBezTo>
                    <a:cubicBezTo>
                      <a:pt x="74" y="120"/>
                      <a:pt x="74" y="181"/>
                      <a:pt x="43" y="165"/>
                    </a:cubicBezTo>
                    <a:cubicBezTo>
                      <a:pt x="35" y="161"/>
                      <a:pt x="42" y="146"/>
                      <a:pt x="35" y="141"/>
                    </a:cubicBezTo>
                    <a:cubicBezTo>
                      <a:pt x="0" y="113"/>
                      <a:pt x="3" y="127"/>
                      <a:pt x="3" y="1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19531" name="Group 78"/>
            <p:cNvGrpSpPr>
              <a:grpSpLocks/>
            </p:cNvGrpSpPr>
            <p:nvPr/>
          </p:nvGrpSpPr>
          <p:grpSpPr bwMode="auto">
            <a:xfrm>
              <a:off x="1103260" y="2714620"/>
              <a:ext cx="638130" cy="456958"/>
              <a:chOff x="1474" y="2886"/>
              <a:chExt cx="317" cy="22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14" name="Oval 79"/>
              <p:cNvSpPr>
                <a:spLocks noChangeArrowheads="1"/>
              </p:cNvSpPr>
              <p:nvPr/>
            </p:nvSpPr>
            <p:spPr bwMode="auto">
              <a:xfrm rot="3537892">
                <a:off x="1519" y="2841"/>
                <a:ext cx="227" cy="317"/>
              </a:xfrm>
              <a:prstGeom prst="ellipse">
                <a:avLst/>
              </a:prstGeom>
              <a:gradFill rotWithShape="1">
                <a:gsLst>
                  <a:gs pos="0">
                    <a:srgbClr val="CC3300"/>
                  </a:gs>
                  <a:gs pos="100000">
                    <a:srgbClr val="5E18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6" name="Freeform 80"/>
              <p:cNvSpPr>
                <a:spLocks/>
              </p:cNvSpPr>
              <p:nvPr/>
            </p:nvSpPr>
            <p:spPr bwMode="auto">
              <a:xfrm>
                <a:off x="1519" y="2895"/>
                <a:ext cx="227" cy="218"/>
              </a:xfrm>
              <a:custGeom>
                <a:avLst/>
                <a:gdLst>
                  <a:gd name="T0" fmla="*/ 4 w 194"/>
                  <a:gd name="T1" fmla="*/ 170 h 181"/>
                  <a:gd name="T2" fmla="*/ 41 w 194"/>
                  <a:gd name="T3" fmla="*/ 160 h 181"/>
                  <a:gd name="T4" fmla="*/ 22 w 194"/>
                  <a:gd name="T5" fmla="*/ 73 h 181"/>
                  <a:gd name="T6" fmla="*/ 50 w 194"/>
                  <a:gd name="T7" fmla="*/ 54 h 181"/>
                  <a:gd name="T8" fmla="*/ 78 w 194"/>
                  <a:gd name="T9" fmla="*/ 73 h 181"/>
                  <a:gd name="T10" fmla="*/ 106 w 194"/>
                  <a:gd name="T11" fmla="*/ 64 h 181"/>
                  <a:gd name="T12" fmla="*/ 125 w 194"/>
                  <a:gd name="T13" fmla="*/ 16 h 181"/>
                  <a:gd name="T14" fmla="*/ 135 w 194"/>
                  <a:gd name="T15" fmla="*/ 45 h 181"/>
                  <a:gd name="T16" fmla="*/ 163 w 194"/>
                  <a:gd name="T17" fmla="*/ 54 h 181"/>
                  <a:gd name="T18" fmla="*/ 209 w 194"/>
                  <a:gd name="T19" fmla="*/ 16 h 181"/>
                  <a:gd name="T20" fmla="*/ 219 w 194"/>
                  <a:gd name="T21" fmla="*/ 54 h 181"/>
                  <a:gd name="T22" fmla="*/ 181 w 194"/>
                  <a:gd name="T23" fmla="*/ 93 h 181"/>
                  <a:gd name="T24" fmla="*/ 135 w 194"/>
                  <a:gd name="T25" fmla="*/ 102 h 181"/>
                  <a:gd name="T26" fmla="*/ 125 w 194"/>
                  <a:gd name="T27" fmla="*/ 179 h 181"/>
                  <a:gd name="T28" fmla="*/ 88 w 194"/>
                  <a:gd name="T29" fmla="*/ 141 h 181"/>
                  <a:gd name="T30" fmla="*/ 50 w 194"/>
                  <a:gd name="T31" fmla="*/ 199 h 181"/>
                  <a:gd name="T32" fmla="*/ 41 w 194"/>
                  <a:gd name="T33" fmla="*/ 170 h 181"/>
                  <a:gd name="T34" fmla="*/ 4 w 194"/>
                  <a:gd name="T35" fmla="*/ 170 h 1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94"/>
                  <a:gd name="T55" fmla="*/ 0 h 181"/>
                  <a:gd name="T56" fmla="*/ 194 w 194"/>
                  <a:gd name="T57" fmla="*/ 181 h 1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94" h="181">
                    <a:moveTo>
                      <a:pt x="3" y="141"/>
                    </a:moveTo>
                    <a:cubicBezTo>
                      <a:pt x="14" y="138"/>
                      <a:pt x="31" y="143"/>
                      <a:pt x="35" y="133"/>
                    </a:cubicBezTo>
                    <a:cubicBezTo>
                      <a:pt x="40" y="121"/>
                      <a:pt x="25" y="78"/>
                      <a:pt x="19" y="61"/>
                    </a:cubicBezTo>
                    <a:cubicBezTo>
                      <a:pt x="27" y="56"/>
                      <a:pt x="33" y="45"/>
                      <a:pt x="43" y="45"/>
                    </a:cubicBezTo>
                    <a:cubicBezTo>
                      <a:pt x="53" y="45"/>
                      <a:pt x="58" y="59"/>
                      <a:pt x="67" y="61"/>
                    </a:cubicBezTo>
                    <a:cubicBezTo>
                      <a:pt x="75" y="62"/>
                      <a:pt x="83" y="56"/>
                      <a:pt x="91" y="53"/>
                    </a:cubicBezTo>
                    <a:cubicBezTo>
                      <a:pt x="89" y="47"/>
                      <a:pt x="66" y="3"/>
                      <a:pt x="107" y="13"/>
                    </a:cubicBezTo>
                    <a:cubicBezTo>
                      <a:pt x="115" y="15"/>
                      <a:pt x="109" y="31"/>
                      <a:pt x="115" y="37"/>
                    </a:cubicBezTo>
                    <a:cubicBezTo>
                      <a:pt x="121" y="43"/>
                      <a:pt x="131" y="42"/>
                      <a:pt x="139" y="45"/>
                    </a:cubicBezTo>
                    <a:cubicBezTo>
                      <a:pt x="141" y="41"/>
                      <a:pt x="162" y="0"/>
                      <a:pt x="179" y="13"/>
                    </a:cubicBezTo>
                    <a:cubicBezTo>
                      <a:pt x="188" y="20"/>
                      <a:pt x="184" y="34"/>
                      <a:pt x="187" y="45"/>
                    </a:cubicBezTo>
                    <a:cubicBezTo>
                      <a:pt x="173" y="113"/>
                      <a:pt x="194" y="77"/>
                      <a:pt x="155" y="77"/>
                    </a:cubicBezTo>
                    <a:cubicBezTo>
                      <a:pt x="141" y="77"/>
                      <a:pt x="128" y="82"/>
                      <a:pt x="115" y="85"/>
                    </a:cubicBezTo>
                    <a:cubicBezTo>
                      <a:pt x="112" y="106"/>
                      <a:pt x="118" y="130"/>
                      <a:pt x="107" y="149"/>
                    </a:cubicBezTo>
                    <a:cubicBezTo>
                      <a:pt x="91" y="178"/>
                      <a:pt x="79" y="128"/>
                      <a:pt x="75" y="117"/>
                    </a:cubicBezTo>
                    <a:cubicBezTo>
                      <a:pt x="74" y="120"/>
                      <a:pt x="74" y="181"/>
                      <a:pt x="43" y="165"/>
                    </a:cubicBezTo>
                    <a:cubicBezTo>
                      <a:pt x="35" y="161"/>
                      <a:pt x="42" y="146"/>
                      <a:pt x="35" y="141"/>
                    </a:cubicBezTo>
                    <a:cubicBezTo>
                      <a:pt x="0" y="113"/>
                      <a:pt x="3" y="127"/>
                      <a:pt x="3" y="1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19532" name="Group 78"/>
            <p:cNvGrpSpPr>
              <a:grpSpLocks/>
            </p:cNvGrpSpPr>
            <p:nvPr/>
          </p:nvGrpSpPr>
          <p:grpSpPr bwMode="auto">
            <a:xfrm rot="18648714">
              <a:off x="3889342" y="3286124"/>
              <a:ext cx="638130" cy="456958"/>
              <a:chOff x="1474" y="2886"/>
              <a:chExt cx="317" cy="22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18" name="Oval 79"/>
              <p:cNvSpPr>
                <a:spLocks noChangeArrowheads="1"/>
              </p:cNvSpPr>
              <p:nvPr/>
            </p:nvSpPr>
            <p:spPr bwMode="auto">
              <a:xfrm rot="3537892">
                <a:off x="1519" y="2841"/>
                <a:ext cx="227" cy="317"/>
              </a:xfrm>
              <a:prstGeom prst="ellipse">
                <a:avLst/>
              </a:prstGeom>
              <a:gradFill rotWithShape="1">
                <a:gsLst>
                  <a:gs pos="0">
                    <a:srgbClr val="CC3300"/>
                  </a:gs>
                  <a:gs pos="100000">
                    <a:srgbClr val="5E18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19" name="Freeform 80"/>
              <p:cNvSpPr>
                <a:spLocks/>
              </p:cNvSpPr>
              <p:nvPr/>
            </p:nvSpPr>
            <p:spPr bwMode="auto">
              <a:xfrm>
                <a:off x="1519" y="2895"/>
                <a:ext cx="227" cy="218"/>
              </a:xfrm>
              <a:custGeom>
                <a:avLst/>
                <a:gdLst>
                  <a:gd name="T0" fmla="*/ 4 w 194"/>
                  <a:gd name="T1" fmla="*/ 170 h 181"/>
                  <a:gd name="T2" fmla="*/ 41 w 194"/>
                  <a:gd name="T3" fmla="*/ 160 h 181"/>
                  <a:gd name="T4" fmla="*/ 22 w 194"/>
                  <a:gd name="T5" fmla="*/ 73 h 181"/>
                  <a:gd name="T6" fmla="*/ 50 w 194"/>
                  <a:gd name="T7" fmla="*/ 54 h 181"/>
                  <a:gd name="T8" fmla="*/ 78 w 194"/>
                  <a:gd name="T9" fmla="*/ 73 h 181"/>
                  <a:gd name="T10" fmla="*/ 106 w 194"/>
                  <a:gd name="T11" fmla="*/ 64 h 181"/>
                  <a:gd name="T12" fmla="*/ 125 w 194"/>
                  <a:gd name="T13" fmla="*/ 16 h 181"/>
                  <a:gd name="T14" fmla="*/ 135 w 194"/>
                  <a:gd name="T15" fmla="*/ 45 h 181"/>
                  <a:gd name="T16" fmla="*/ 163 w 194"/>
                  <a:gd name="T17" fmla="*/ 54 h 181"/>
                  <a:gd name="T18" fmla="*/ 209 w 194"/>
                  <a:gd name="T19" fmla="*/ 16 h 181"/>
                  <a:gd name="T20" fmla="*/ 219 w 194"/>
                  <a:gd name="T21" fmla="*/ 54 h 181"/>
                  <a:gd name="T22" fmla="*/ 181 w 194"/>
                  <a:gd name="T23" fmla="*/ 93 h 181"/>
                  <a:gd name="T24" fmla="*/ 135 w 194"/>
                  <a:gd name="T25" fmla="*/ 102 h 181"/>
                  <a:gd name="T26" fmla="*/ 125 w 194"/>
                  <a:gd name="T27" fmla="*/ 179 h 181"/>
                  <a:gd name="T28" fmla="*/ 88 w 194"/>
                  <a:gd name="T29" fmla="*/ 141 h 181"/>
                  <a:gd name="T30" fmla="*/ 50 w 194"/>
                  <a:gd name="T31" fmla="*/ 199 h 181"/>
                  <a:gd name="T32" fmla="*/ 41 w 194"/>
                  <a:gd name="T33" fmla="*/ 170 h 181"/>
                  <a:gd name="T34" fmla="*/ 4 w 194"/>
                  <a:gd name="T35" fmla="*/ 170 h 1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94"/>
                  <a:gd name="T55" fmla="*/ 0 h 181"/>
                  <a:gd name="T56" fmla="*/ 194 w 194"/>
                  <a:gd name="T57" fmla="*/ 181 h 1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94" h="181">
                    <a:moveTo>
                      <a:pt x="3" y="141"/>
                    </a:moveTo>
                    <a:cubicBezTo>
                      <a:pt x="14" y="138"/>
                      <a:pt x="31" y="143"/>
                      <a:pt x="35" y="133"/>
                    </a:cubicBezTo>
                    <a:cubicBezTo>
                      <a:pt x="40" y="121"/>
                      <a:pt x="25" y="78"/>
                      <a:pt x="19" y="61"/>
                    </a:cubicBezTo>
                    <a:cubicBezTo>
                      <a:pt x="27" y="56"/>
                      <a:pt x="33" y="45"/>
                      <a:pt x="43" y="45"/>
                    </a:cubicBezTo>
                    <a:cubicBezTo>
                      <a:pt x="53" y="45"/>
                      <a:pt x="58" y="59"/>
                      <a:pt x="67" y="61"/>
                    </a:cubicBezTo>
                    <a:cubicBezTo>
                      <a:pt x="75" y="62"/>
                      <a:pt x="83" y="56"/>
                      <a:pt x="91" y="53"/>
                    </a:cubicBezTo>
                    <a:cubicBezTo>
                      <a:pt x="89" y="47"/>
                      <a:pt x="66" y="3"/>
                      <a:pt x="107" y="13"/>
                    </a:cubicBezTo>
                    <a:cubicBezTo>
                      <a:pt x="115" y="15"/>
                      <a:pt x="109" y="31"/>
                      <a:pt x="115" y="37"/>
                    </a:cubicBezTo>
                    <a:cubicBezTo>
                      <a:pt x="121" y="43"/>
                      <a:pt x="131" y="42"/>
                      <a:pt x="139" y="45"/>
                    </a:cubicBezTo>
                    <a:cubicBezTo>
                      <a:pt x="141" y="41"/>
                      <a:pt x="162" y="0"/>
                      <a:pt x="179" y="13"/>
                    </a:cubicBezTo>
                    <a:cubicBezTo>
                      <a:pt x="188" y="20"/>
                      <a:pt x="184" y="34"/>
                      <a:pt x="187" y="45"/>
                    </a:cubicBezTo>
                    <a:cubicBezTo>
                      <a:pt x="173" y="113"/>
                      <a:pt x="194" y="77"/>
                      <a:pt x="155" y="77"/>
                    </a:cubicBezTo>
                    <a:cubicBezTo>
                      <a:pt x="141" y="77"/>
                      <a:pt x="128" y="82"/>
                      <a:pt x="115" y="85"/>
                    </a:cubicBezTo>
                    <a:cubicBezTo>
                      <a:pt x="112" y="106"/>
                      <a:pt x="118" y="130"/>
                      <a:pt x="107" y="149"/>
                    </a:cubicBezTo>
                    <a:cubicBezTo>
                      <a:pt x="91" y="178"/>
                      <a:pt x="79" y="128"/>
                      <a:pt x="75" y="117"/>
                    </a:cubicBezTo>
                    <a:cubicBezTo>
                      <a:pt x="74" y="120"/>
                      <a:pt x="74" y="181"/>
                      <a:pt x="43" y="165"/>
                    </a:cubicBezTo>
                    <a:cubicBezTo>
                      <a:pt x="35" y="161"/>
                      <a:pt x="42" y="146"/>
                      <a:pt x="35" y="141"/>
                    </a:cubicBezTo>
                    <a:cubicBezTo>
                      <a:pt x="0" y="113"/>
                      <a:pt x="3" y="127"/>
                      <a:pt x="3" y="1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19533" name="Group 78"/>
            <p:cNvGrpSpPr>
              <a:grpSpLocks/>
            </p:cNvGrpSpPr>
            <p:nvPr/>
          </p:nvGrpSpPr>
          <p:grpSpPr bwMode="auto">
            <a:xfrm rot="18707511">
              <a:off x="1024300" y="5143512"/>
              <a:ext cx="638130" cy="456958"/>
              <a:chOff x="1474" y="2886"/>
              <a:chExt cx="317" cy="22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1" name="Oval 79"/>
              <p:cNvSpPr>
                <a:spLocks noChangeArrowheads="1"/>
              </p:cNvSpPr>
              <p:nvPr/>
            </p:nvSpPr>
            <p:spPr bwMode="auto">
              <a:xfrm rot="3537892">
                <a:off x="1519" y="2841"/>
                <a:ext cx="227" cy="317"/>
              </a:xfrm>
              <a:prstGeom prst="ellipse">
                <a:avLst/>
              </a:prstGeom>
              <a:gradFill rotWithShape="1">
                <a:gsLst>
                  <a:gs pos="0">
                    <a:srgbClr val="CC3300"/>
                  </a:gs>
                  <a:gs pos="100000">
                    <a:srgbClr val="5E18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2" name="Freeform 80"/>
              <p:cNvSpPr>
                <a:spLocks/>
              </p:cNvSpPr>
              <p:nvPr/>
            </p:nvSpPr>
            <p:spPr bwMode="auto">
              <a:xfrm>
                <a:off x="1519" y="2895"/>
                <a:ext cx="227" cy="218"/>
              </a:xfrm>
              <a:custGeom>
                <a:avLst/>
                <a:gdLst>
                  <a:gd name="T0" fmla="*/ 4 w 194"/>
                  <a:gd name="T1" fmla="*/ 170 h 181"/>
                  <a:gd name="T2" fmla="*/ 41 w 194"/>
                  <a:gd name="T3" fmla="*/ 160 h 181"/>
                  <a:gd name="T4" fmla="*/ 22 w 194"/>
                  <a:gd name="T5" fmla="*/ 73 h 181"/>
                  <a:gd name="T6" fmla="*/ 50 w 194"/>
                  <a:gd name="T7" fmla="*/ 54 h 181"/>
                  <a:gd name="T8" fmla="*/ 78 w 194"/>
                  <a:gd name="T9" fmla="*/ 73 h 181"/>
                  <a:gd name="T10" fmla="*/ 106 w 194"/>
                  <a:gd name="T11" fmla="*/ 64 h 181"/>
                  <a:gd name="T12" fmla="*/ 125 w 194"/>
                  <a:gd name="T13" fmla="*/ 16 h 181"/>
                  <a:gd name="T14" fmla="*/ 135 w 194"/>
                  <a:gd name="T15" fmla="*/ 45 h 181"/>
                  <a:gd name="T16" fmla="*/ 163 w 194"/>
                  <a:gd name="T17" fmla="*/ 54 h 181"/>
                  <a:gd name="T18" fmla="*/ 209 w 194"/>
                  <a:gd name="T19" fmla="*/ 16 h 181"/>
                  <a:gd name="T20" fmla="*/ 219 w 194"/>
                  <a:gd name="T21" fmla="*/ 54 h 181"/>
                  <a:gd name="T22" fmla="*/ 181 w 194"/>
                  <a:gd name="T23" fmla="*/ 93 h 181"/>
                  <a:gd name="T24" fmla="*/ 135 w 194"/>
                  <a:gd name="T25" fmla="*/ 102 h 181"/>
                  <a:gd name="T26" fmla="*/ 125 w 194"/>
                  <a:gd name="T27" fmla="*/ 179 h 181"/>
                  <a:gd name="T28" fmla="*/ 88 w 194"/>
                  <a:gd name="T29" fmla="*/ 141 h 181"/>
                  <a:gd name="T30" fmla="*/ 50 w 194"/>
                  <a:gd name="T31" fmla="*/ 199 h 181"/>
                  <a:gd name="T32" fmla="*/ 41 w 194"/>
                  <a:gd name="T33" fmla="*/ 170 h 181"/>
                  <a:gd name="T34" fmla="*/ 4 w 194"/>
                  <a:gd name="T35" fmla="*/ 170 h 1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94"/>
                  <a:gd name="T55" fmla="*/ 0 h 181"/>
                  <a:gd name="T56" fmla="*/ 194 w 194"/>
                  <a:gd name="T57" fmla="*/ 181 h 1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94" h="181">
                    <a:moveTo>
                      <a:pt x="3" y="141"/>
                    </a:moveTo>
                    <a:cubicBezTo>
                      <a:pt x="14" y="138"/>
                      <a:pt x="31" y="143"/>
                      <a:pt x="35" y="133"/>
                    </a:cubicBezTo>
                    <a:cubicBezTo>
                      <a:pt x="40" y="121"/>
                      <a:pt x="25" y="78"/>
                      <a:pt x="19" y="61"/>
                    </a:cubicBezTo>
                    <a:cubicBezTo>
                      <a:pt x="27" y="56"/>
                      <a:pt x="33" y="45"/>
                      <a:pt x="43" y="45"/>
                    </a:cubicBezTo>
                    <a:cubicBezTo>
                      <a:pt x="53" y="45"/>
                      <a:pt x="58" y="59"/>
                      <a:pt x="67" y="61"/>
                    </a:cubicBezTo>
                    <a:cubicBezTo>
                      <a:pt x="75" y="62"/>
                      <a:pt x="83" y="56"/>
                      <a:pt x="91" y="53"/>
                    </a:cubicBezTo>
                    <a:cubicBezTo>
                      <a:pt x="89" y="47"/>
                      <a:pt x="66" y="3"/>
                      <a:pt x="107" y="13"/>
                    </a:cubicBezTo>
                    <a:cubicBezTo>
                      <a:pt x="115" y="15"/>
                      <a:pt x="109" y="31"/>
                      <a:pt x="115" y="37"/>
                    </a:cubicBezTo>
                    <a:cubicBezTo>
                      <a:pt x="121" y="43"/>
                      <a:pt x="131" y="42"/>
                      <a:pt x="139" y="45"/>
                    </a:cubicBezTo>
                    <a:cubicBezTo>
                      <a:pt x="141" y="41"/>
                      <a:pt x="162" y="0"/>
                      <a:pt x="179" y="13"/>
                    </a:cubicBezTo>
                    <a:cubicBezTo>
                      <a:pt x="188" y="20"/>
                      <a:pt x="184" y="34"/>
                      <a:pt x="187" y="45"/>
                    </a:cubicBezTo>
                    <a:cubicBezTo>
                      <a:pt x="173" y="113"/>
                      <a:pt x="194" y="77"/>
                      <a:pt x="155" y="77"/>
                    </a:cubicBezTo>
                    <a:cubicBezTo>
                      <a:pt x="141" y="77"/>
                      <a:pt x="128" y="82"/>
                      <a:pt x="115" y="85"/>
                    </a:cubicBezTo>
                    <a:cubicBezTo>
                      <a:pt x="112" y="106"/>
                      <a:pt x="118" y="130"/>
                      <a:pt x="107" y="149"/>
                    </a:cubicBezTo>
                    <a:cubicBezTo>
                      <a:pt x="91" y="178"/>
                      <a:pt x="79" y="128"/>
                      <a:pt x="75" y="117"/>
                    </a:cubicBezTo>
                    <a:cubicBezTo>
                      <a:pt x="74" y="120"/>
                      <a:pt x="74" y="181"/>
                      <a:pt x="43" y="165"/>
                    </a:cubicBezTo>
                    <a:cubicBezTo>
                      <a:pt x="35" y="161"/>
                      <a:pt x="42" y="146"/>
                      <a:pt x="35" y="141"/>
                    </a:cubicBezTo>
                    <a:cubicBezTo>
                      <a:pt x="0" y="113"/>
                      <a:pt x="3" y="127"/>
                      <a:pt x="3" y="1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19534" name="Group 78"/>
            <p:cNvGrpSpPr>
              <a:grpSpLocks/>
            </p:cNvGrpSpPr>
            <p:nvPr/>
          </p:nvGrpSpPr>
          <p:grpSpPr bwMode="auto">
            <a:xfrm rot="20134426">
              <a:off x="669118" y="1468788"/>
              <a:ext cx="638130" cy="456958"/>
              <a:chOff x="1474" y="2886"/>
              <a:chExt cx="317" cy="22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4" name="Oval 79"/>
              <p:cNvSpPr>
                <a:spLocks noChangeArrowheads="1"/>
              </p:cNvSpPr>
              <p:nvPr/>
            </p:nvSpPr>
            <p:spPr bwMode="auto">
              <a:xfrm rot="3537892">
                <a:off x="1519" y="2841"/>
                <a:ext cx="227" cy="317"/>
              </a:xfrm>
              <a:prstGeom prst="ellipse">
                <a:avLst/>
              </a:prstGeom>
              <a:gradFill rotWithShape="1">
                <a:gsLst>
                  <a:gs pos="0">
                    <a:srgbClr val="CC3300"/>
                  </a:gs>
                  <a:gs pos="100000">
                    <a:srgbClr val="5E18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5" name="Freeform 80"/>
              <p:cNvSpPr>
                <a:spLocks/>
              </p:cNvSpPr>
              <p:nvPr/>
            </p:nvSpPr>
            <p:spPr bwMode="auto">
              <a:xfrm>
                <a:off x="1519" y="2895"/>
                <a:ext cx="227" cy="218"/>
              </a:xfrm>
              <a:custGeom>
                <a:avLst/>
                <a:gdLst>
                  <a:gd name="T0" fmla="*/ 4 w 194"/>
                  <a:gd name="T1" fmla="*/ 170 h 181"/>
                  <a:gd name="T2" fmla="*/ 41 w 194"/>
                  <a:gd name="T3" fmla="*/ 160 h 181"/>
                  <a:gd name="T4" fmla="*/ 22 w 194"/>
                  <a:gd name="T5" fmla="*/ 73 h 181"/>
                  <a:gd name="T6" fmla="*/ 50 w 194"/>
                  <a:gd name="T7" fmla="*/ 54 h 181"/>
                  <a:gd name="T8" fmla="*/ 78 w 194"/>
                  <a:gd name="T9" fmla="*/ 73 h 181"/>
                  <a:gd name="T10" fmla="*/ 106 w 194"/>
                  <a:gd name="T11" fmla="*/ 64 h 181"/>
                  <a:gd name="T12" fmla="*/ 125 w 194"/>
                  <a:gd name="T13" fmla="*/ 16 h 181"/>
                  <a:gd name="T14" fmla="*/ 135 w 194"/>
                  <a:gd name="T15" fmla="*/ 45 h 181"/>
                  <a:gd name="T16" fmla="*/ 163 w 194"/>
                  <a:gd name="T17" fmla="*/ 54 h 181"/>
                  <a:gd name="T18" fmla="*/ 209 w 194"/>
                  <a:gd name="T19" fmla="*/ 16 h 181"/>
                  <a:gd name="T20" fmla="*/ 219 w 194"/>
                  <a:gd name="T21" fmla="*/ 54 h 181"/>
                  <a:gd name="T22" fmla="*/ 181 w 194"/>
                  <a:gd name="T23" fmla="*/ 93 h 181"/>
                  <a:gd name="T24" fmla="*/ 135 w 194"/>
                  <a:gd name="T25" fmla="*/ 102 h 181"/>
                  <a:gd name="T26" fmla="*/ 125 w 194"/>
                  <a:gd name="T27" fmla="*/ 179 h 181"/>
                  <a:gd name="T28" fmla="*/ 88 w 194"/>
                  <a:gd name="T29" fmla="*/ 141 h 181"/>
                  <a:gd name="T30" fmla="*/ 50 w 194"/>
                  <a:gd name="T31" fmla="*/ 199 h 181"/>
                  <a:gd name="T32" fmla="*/ 41 w 194"/>
                  <a:gd name="T33" fmla="*/ 170 h 181"/>
                  <a:gd name="T34" fmla="*/ 4 w 194"/>
                  <a:gd name="T35" fmla="*/ 170 h 1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94"/>
                  <a:gd name="T55" fmla="*/ 0 h 181"/>
                  <a:gd name="T56" fmla="*/ 194 w 194"/>
                  <a:gd name="T57" fmla="*/ 181 h 1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94" h="181">
                    <a:moveTo>
                      <a:pt x="3" y="141"/>
                    </a:moveTo>
                    <a:cubicBezTo>
                      <a:pt x="14" y="138"/>
                      <a:pt x="31" y="143"/>
                      <a:pt x="35" y="133"/>
                    </a:cubicBezTo>
                    <a:cubicBezTo>
                      <a:pt x="40" y="121"/>
                      <a:pt x="25" y="78"/>
                      <a:pt x="19" y="61"/>
                    </a:cubicBezTo>
                    <a:cubicBezTo>
                      <a:pt x="27" y="56"/>
                      <a:pt x="33" y="45"/>
                      <a:pt x="43" y="45"/>
                    </a:cubicBezTo>
                    <a:cubicBezTo>
                      <a:pt x="53" y="45"/>
                      <a:pt x="58" y="59"/>
                      <a:pt x="67" y="61"/>
                    </a:cubicBezTo>
                    <a:cubicBezTo>
                      <a:pt x="75" y="62"/>
                      <a:pt x="83" y="56"/>
                      <a:pt x="91" y="53"/>
                    </a:cubicBezTo>
                    <a:cubicBezTo>
                      <a:pt x="89" y="47"/>
                      <a:pt x="66" y="3"/>
                      <a:pt x="107" y="13"/>
                    </a:cubicBezTo>
                    <a:cubicBezTo>
                      <a:pt x="115" y="15"/>
                      <a:pt x="109" y="31"/>
                      <a:pt x="115" y="37"/>
                    </a:cubicBezTo>
                    <a:cubicBezTo>
                      <a:pt x="121" y="43"/>
                      <a:pt x="131" y="42"/>
                      <a:pt x="139" y="45"/>
                    </a:cubicBezTo>
                    <a:cubicBezTo>
                      <a:pt x="141" y="41"/>
                      <a:pt x="162" y="0"/>
                      <a:pt x="179" y="13"/>
                    </a:cubicBezTo>
                    <a:cubicBezTo>
                      <a:pt x="188" y="20"/>
                      <a:pt x="184" y="34"/>
                      <a:pt x="187" y="45"/>
                    </a:cubicBezTo>
                    <a:cubicBezTo>
                      <a:pt x="173" y="113"/>
                      <a:pt x="194" y="77"/>
                      <a:pt x="155" y="77"/>
                    </a:cubicBezTo>
                    <a:cubicBezTo>
                      <a:pt x="141" y="77"/>
                      <a:pt x="128" y="82"/>
                      <a:pt x="115" y="85"/>
                    </a:cubicBezTo>
                    <a:cubicBezTo>
                      <a:pt x="112" y="106"/>
                      <a:pt x="118" y="130"/>
                      <a:pt x="107" y="149"/>
                    </a:cubicBezTo>
                    <a:cubicBezTo>
                      <a:pt x="91" y="178"/>
                      <a:pt x="79" y="128"/>
                      <a:pt x="75" y="117"/>
                    </a:cubicBezTo>
                    <a:cubicBezTo>
                      <a:pt x="74" y="120"/>
                      <a:pt x="74" y="181"/>
                      <a:pt x="43" y="165"/>
                    </a:cubicBezTo>
                    <a:cubicBezTo>
                      <a:pt x="35" y="161"/>
                      <a:pt x="42" y="146"/>
                      <a:pt x="35" y="141"/>
                    </a:cubicBezTo>
                    <a:cubicBezTo>
                      <a:pt x="0" y="113"/>
                      <a:pt x="3" y="127"/>
                      <a:pt x="3" y="1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19535" name="Group 78"/>
            <p:cNvGrpSpPr>
              <a:grpSpLocks/>
            </p:cNvGrpSpPr>
            <p:nvPr/>
          </p:nvGrpSpPr>
          <p:grpSpPr bwMode="auto">
            <a:xfrm rot="19412902">
              <a:off x="3748356" y="4431126"/>
              <a:ext cx="638130" cy="456958"/>
              <a:chOff x="1474" y="2886"/>
              <a:chExt cx="317" cy="22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7" name="Oval 79"/>
              <p:cNvSpPr>
                <a:spLocks noChangeArrowheads="1"/>
              </p:cNvSpPr>
              <p:nvPr/>
            </p:nvSpPr>
            <p:spPr bwMode="auto">
              <a:xfrm rot="3537892">
                <a:off x="1519" y="2841"/>
                <a:ext cx="227" cy="317"/>
              </a:xfrm>
              <a:prstGeom prst="ellipse">
                <a:avLst/>
              </a:prstGeom>
              <a:gradFill rotWithShape="1">
                <a:gsLst>
                  <a:gs pos="0">
                    <a:srgbClr val="CC3300"/>
                  </a:gs>
                  <a:gs pos="100000">
                    <a:srgbClr val="5E18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28" name="Freeform 80"/>
              <p:cNvSpPr>
                <a:spLocks/>
              </p:cNvSpPr>
              <p:nvPr/>
            </p:nvSpPr>
            <p:spPr bwMode="auto">
              <a:xfrm>
                <a:off x="1519" y="2895"/>
                <a:ext cx="227" cy="218"/>
              </a:xfrm>
              <a:custGeom>
                <a:avLst/>
                <a:gdLst>
                  <a:gd name="T0" fmla="*/ 4 w 194"/>
                  <a:gd name="T1" fmla="*/ 170 h 181"/>
                  <a:gd name="T2" fmla="*/ 41 w 194"/>
                  <a:gd name="T3" fmla="*/ 160 h 181"/>
                  <a:gd name="T4" fmla="*/ 22 w 194"/>
                  <a:gd name="T5" fmla="*/ 73 h 181"/>
                  <a:gd name="T6" fmla="*/ 50 w 194"/>
                  <a:gd name="T7" fmla="*/ 54 h 181"/>
                  <a:gd name="T8" fmla="*/ 78 w 194"/>
                  <a:gd name="T9" fmla="*/ 73 h 181"/>
                  <a:gd name="T10" fmla="*/ 106 w 194"/>
                  <a:gd name="T11" fmla="*/ 64 h 181"/>
                  <a:gd name="T12" fmla="*/ 125 w 194"/>
                  <a:gd name="T13" fmla="*/ 16 h 181"/>
                  <a:gd name="T14" fmla="*/ 135 w 194"/>
                  <a:gd name="T15" fmla="*/ 45 h 181"/>
                  <a:gd name="T16" fmla="*/ 163 w 194"/>
                  <a:gd name="T17" fmla="*/ 54 h 181"/>
                  <a:gd name="T18" fmla="*/ 209 w 194"/>
                  <a:gd name="T19" fmla="*/ 16 h 181"/>
                  <a:gd name="T20" fmla="*/ 219 w 194"/>
                  <a:gd name="T21" fmla="*/ 54 h 181"/>
                  <a:gd name="T22" fmla="*/ 181 w 194"/>
                  <a:gd name="T23" fmla="*/ 93 h 181"/>
                  <a:gd name="T24" fmla="*/ 135 w 194"/>
                  <a:gd name="T25" fmla="*/ 102 h 181"/>
                  <a:gd name="T26" fmla="*/ 125 w 194"/>
                  <a:gd name="T27" fmla="*/ 179 h 181"/>
                  <a:gd name="T28" fmla="*/ 88 w 194"/>
                  <a:gd name="T29" fmla="*/ 141 h 181"/>
                  <a:gd name="T30" fmla="*/ 50 w 194"/>
                  <a:gd name="T31" fmla="*/ 199 h 181"/>
                  <a:gd name="T32" fmla="*/ 41 w 194"/>
                  <a:gd name="T33" fmla="*/ 170 h 181"/>
                  <a:gd name="T34" fmla="*/ 4 w 194"/>
                  <a:gd name="T35" fmla="*/ 170 h 1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94"/>
                  <a:gd name="T55" fmla="*/ 0 h 181"/>
                  <a:gd name="T56" fmla="*/ 194 w 194"/>
                  <a:gd name="T57" fmla="*/ 181 h 1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94" h="181">
                    <a:moveTo>
                      <a:pt x="3" y="141"/>
                    </a:moveTo>
                    <a:cubicBezTo>
                      <a:pt x="14" y="138"/>
                      <a:pt x="31" y="143"/>
                      <a:pt x="35" y="133"/>
                    </a:cubicBezTo>
                    <a:cubicBezTo>
                      <a:pt x="40" y="121"/>
                      <a:pt x="25" y="78"/>
                      <a:pt x="19" y="61"/>
                    </a:cubicBezTo>
                    <a:cubicBezTo>
                      <a:pt x="27" y="56"/>
                      <a:pt x="33" y="45"/>
                      <a:pt x="43" y="45"/>
                    </a:cubicBezTo>
                    <a:cubicBezTo>
                      <a:pt x="53" y="45"/>
                      <a:pt x="58" y="59"/>
                      <a:pt x="67" y="61"/>
                    </a:cubicBezTo>
                    <a:cubicBezTo>
                      <a:pt x="75" y="62"/>
                      <a:pt x="83" y="56"/>
                      <a:pt x="91" y="53"/>
                    </a:cubicBezTo>
                    <a:cubicBezTo>
                      <a:pt x="89" y="47"/>
                      <a:pt x="66" y="3"/>
                      <a:pt x="107" y="13"/>
                    </a:cubicBezTo>
                    <a:cubicBezTo>
                      <a:pt x="115" y="15"/>
                      <a:pt x="109" y="31"/>
                      <a:pt x="115" y="37"/>
                    </a:cubicBezTo>
                    <a:cubicBezTo>
                      <a:pt x="121" y="43"/>
                      <a:pt x="131" y="42"/>
                      <a:pt x="139" y="45"/>
                    </a:cubicBezTo>
                    <a:cubicBezTo>
                      <a:pt x="141" y="41"/>
                      <a:pt x="162" y="0"/>
                      <a:pt x="179" y="13"/>
                    </a:cubicBezTo>
                    <a:cubicBezTo>
                      <a:pt x="188" y="20"/>
                      <a:pt x="184" y="34"/>
                      <a:pt x="187" y="45"/>
                    </a:cubicBezTo>
                    <a:cubicBezTo>
                      <a:pt x="173" y="113"/>
                      <a:pt x="194" y="77"/>
                      <a:pt x="155" y="77"/>
                    </a:cubicBezTo>
                    <a:cubicBezTo>
                      <a:pt x="141" y="77"/>
                      <a:pt x="128" y="82"/>
                      <a:pt x="115" y="85"/>
                    </a:cubicBezTo>
                    <a:cubicBezTo>
                      <a:pt x="112" y="106"/>
                      <a:pt x="118" y="130"/>
                      <a:pt x="107" y="149"/>
                    </a:cubicBezTo>
                    <a:cubicBezTo>
                      <a:pt x="91" y="178"/>
                      <a:pt x="79" y="128"/>
                      <a:pt x="75" y="117"/>
                    </a:cubicBezTo>
                    <a:cubicBezTo>
                      <a:pt x="74" y="120"/>
                      <a:pt x="74" y="181"/>
                      <a:pt x="43" y="165"/>
                    </a:cubicBezTo>
                    <a:cubicBezTo>
                      <a:pt x="35" y="161"/>
                      <a:pt x="42" y="146"/>
                      <a:pt x="35" y="141"/>
                    </a:cubicBezTo>
                    <a:cubicBezTo>
                      <a:pt x="0" y="113"/>
                      <a:pt x="3" y="127"/>
                      <a:pt x="3" y="1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  <p:grpSp>
          <p:nvGrpSpPr>
            <p:cNvPr id="19536" name="Group 78"/>
            <p:cNvGrpSpPr>
              <a:grpSpLocks/>
            </p:cNvGrpSpPr>
            <p:nvPr/>
          </p:nvGrpSpPr>
          <p:grpSpPr bwMode="auto">
            <a:xfrm rot="4660167">
              <a:off x="1861358" y="3346704"/>
              <a:ext cx="638130" cy="456958"/>
              <a:chOff x="1474" y="2886"/>
              <a:chExt cx="317" cy="22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36" name="Oval 79"/>
              <p:cNvSpPr>
                <a:spLocks noChangeArrowheads="1"/>
              </p:cNvSpPr>
              <p:nvPr/>
            </p:nvSpPr>
            <p:spPr bwMode="auto">
              <a:xfrm rot="3537892">
                <a:off x="1519" y="2841"/>
                <a:ext cx="227" cy="317"/>
              </a:xfrm>
              <a:prstGeom prst="ellipse">
                <a:avLst/>
              </a:prstGeom>
              <a:gradFill rotWithShape="1">
                <a:gsLst>
                  <a:gs pos="0">
                    <a:srgbClr val="CC3300"/>
                  </a:gs>
                  <a:gs pos="100000">
                    <a:srgbClr val="5E1800"/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  <p:sp>
            <p:nvSpPr>
              <p:cNvPr id="137" name="Freeform 80"/>
              <p:cNvSpPr>
                <a:spLocks/>
              </p:cNvSpPr>
              <p:nvPr/>
            </p:nvSpPr>
            <p:spPr bwMode="auto">
              <a:xfrm>
                <a:off x="1519" y="2895"/>
                <a:ext cx="227" cy="218"/>
              </a:xfrm>
              <a:custGeom>
                <a:avLst/>
                <a:gdLst>
                  <a:gd name="T0" fmla="*/ 4 w 194"/>
                  <a:gd name="T1" fmla="*/ 170 h 181"/>
                  <a:gd name="T2" fmla="*/ 41 w 194"/>
                  <a:gd name="T3" fmla="*/ 160 h 181"/>
                  <a:gd name="T4" fmla="*/ 22 w 194"/>
                  <a:gd name="T5" fmla="*/ 73 h 181"/>
                  <a:gd name="T6" fmla="*/ 50 w 194"/>
                  <a:gd name="T7" fmla="*/ 54 h 181"/>
                  <a:gd name="T8" fmla="*/ 78 w 194"/>
                  <a:gd name="T9" fmla="*/ 73 h 181"/>
                  <a:gd name="T10" fmla="*/ 106 w 194"/>
                  <a:gd name="T11" fmla="*/ 64 h 181"/>
                  <a:gd name="T12" fmla="*/ 125 w 194"/>
                  <a:gd name="T13" fmla="*/ 16 h 181"/>
                  <a:gd name="T14" fmla="*/ 135 w 194"/>
                  <a:gd name="T15" fmla="*/ 45 h 181"/>
                  <a:gd name="T16" fmla="*/ 163 w 194"/>
                  <a:gd name="T17" fmla="*/ 54 h 181"/>
                  <a:gd name="T18" fmla="*/ 209 w 194"/>
                  <a:gd name="T19" fmla="*/ 16 h 181"/>
                  <a:gd name="T20" fmla="*/ 219 w 194"/>
                  <a:gd name="T21" fmla="*/ 54 h 181"/>
                  <a:gd name="T22" fmla="*/ 181 w 194"/>
                  <a:gd name="T23" fmla="*/ 93 h 181"/>
                  <a:gd name="T24" fmla="*/ 135 w 194"/>
                  <a:gd name="T25" fmla="*/ 102 h 181"/>
                  <a:gd name="T26" fmla="*/ 125 w 194"/>
                  <a:gd name="T27" fmla="*/ 179 h 181"/>
                  <a:gd name="T28" fmla="*/ 88 w 194"/>
                  <a:gd name="T29" fmla="*/ 141 h 181"/>
                  <a:gd name="T30" fmla="*/ 50 w 194"/>
                  <a:gd name="T31" fmla="*/ 199 h 181"/>
                  <a:gd name="T32" fmla="*/ 41 w 194"/>
                  <a:gd name="T33" fmla="*/ 170 h 181"/>
                  <a:gd name="T34" fmla="*/ 4 w 194"/>
                  <a:gd name="T35" fmla="*/ 170 h 18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94"/>
                  <a:gd name="T55" fmla="*/ 0 h 181"/>
                  <a:gd name="T56" fmla="*/ 194 w 194"/>
                  <a:gd name="T57" fmla="*/ 181 h 181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94" h="181">
                    <a:moveTo>
                      <a:pt x="3" y="141"/>
                    </a:moveTo>
                    <a:cubicBezTo>
                      <a:pt x="14" y="138"/>
                      <a:pt x="31" y="143"/>
                      <a:pt x="35" y="133"/>
                    </a:cubicBezTo>
                    <a:cubicBezTo>
                      <a:pt x="40" y="121"/>
                      <a:pt x="25" y="78"/>
                      <a:pt x="19" y="61"/>
                    </a:cubicBezTo>
                    <a:cubicBezTo>
                      <a:pt x="27" y="56"/>
                      <a:pt x="33" y="45"/>
                      <a:pt x="43" y="45"/>
                    </a:cubicBezTo>
                    <a:cubicBezTo>
                      <a:pt x="53" y="45"/>
                      <a:pt x="58" y="59"/>
                      <a:pt x="67" y="61"/>
                    </a:cubicBezTo>
                    <a:cubicBezTo>
                      <a:pt x="75" y="62"/>
                      <a:pt x="83" y="56"/>
                      <a:pt x="91" y="53"/>
                    </a:cubicBezTo>
                    <a:cubicBezTo>
                      <a:pt x="89" y="47"/>
                      <a:pt x="66" y="3"/>
                      <a:pt x="107" y="13"/>
                    </a:cubicBezTo>
                    <a:cubicBezTo>
                      <a:pt x="115" y="15"/>
                      <a:pt x="109" y="31"/>
                      <a:pt x="115" y="37"/>
                    </a:cubicBezTo>
                    <a:cubicBezTo>
                      <a:pt x="121" y="43"/>
                      <a:pt x="131" y="42"/>
                      <a:pt x="139" y="45"/>
                    </a:cubicBezTo>
                    <a:cubicBezTo>
                      <a:pt x="141" y="41"/>
                      <a:pt x="162" y="0"/>
                      <a:pt x="179" y="13"/>
                    </a:cubicBezTo>
                    <a:cubicBezTo>
                      <a:pt x="188" y="20"/>
                      <a:pt x="184" y="34"/>
                      <a:pt x="187" y="45"/>
                    </a:cubicBezTo>
                    <a:cubicBezTo>
                      <a:pt x="173" y="113"/>
                      <a:pt x="194" y="77"/>
                      <a:pt x="155" y="77"/>
                    </a:cubicBezTo>
                    <a:cubicBezTo>
                      <a:pt x="141" y="77"/>
                      <a:pt x="128" y="82"/>
                      <a:pt x="115" y="85"/>
                    </a:cubicBezTo>
                    <a:cubicBezTo>
                      <a:pt x="112" y="106"/>
                      <a:pt x="118" y="130"/>
                      <a:pt x="107" y="149"/>
                    </a:cubicBezTo>
                    <a:cubicBezTo>
                      <a:pt x="91" y="178"/>
                      <a:pt x="79" y="128"/>
                      <a:pt x="75" y="117"/>
                    </a:cubicBezTo>
                    <a:cubicBezTo>
                      <a:pt x="74" y="120"/>
                      <a:pt x="74" y="181"/>
                      <a:pt x="43" y="165"/>
                    </a:cubicBezTo>
                    <a:cubicBezTo>
                      <a:pt x="35" y="161"/>
                      <a:pt x="42" y="146"/>
                      <a:pt x="35" y="141"/>
                    </a:cubicBezTo>
                    <a:cubicBezTo>
                      <a:pt x="0" y="113"/>
                      <a:pt x="3" y="127"/>
                      <a:pt x="3" y="1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</a:endParaRPr>
              </a:p>
            </p:txBody>
          </p:sp>
        </p:grpSp>
      </p:grpSp>
      <p:sp>
        <p:nvSpPr>
          <p:cNvPr id="133" name="Умножение 132">
            <a:hlinkClick r:id="" action="ppaction://hlinkshowjump?jump=endshow"/>
          </p:cNvPr>
          <p:cNvSpPr/>
          <p:nvPr/>
        </p:nvSpPr>
        <p:spPr bwMode="auto">
          <a:xfrm>
            <a:off x="8786842" y="0"/>
            <a:ext cx="357158" cy="357158"/>
          </a:xfrm>
          <a:prstGeom prst="mathMultiply">
            <a:avLst/>
          </a:prstGeom>
          <a:solidFill>
            <a:srgbClr val="894F01"/>
          </a:solidFill>
          <a:ln w="57150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/>
          <a:lstStyle/>
          <a:p>
            <a:pPr marL="363538" indent="-363538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u="sng" dirty="0">
              <a:latin typeface="Comic Sans MS" pitchFamily="66" charset="0"/>
            </a:endParaRPr>
          </a:p>
        </p:txBody>
      </p:sp>
      <p:cxnSp>
        <p:nvCxnSpPr>
          <p:cNvPr id="138" name="Прямая со стрелкой 137"/>
          <p:cNvCxnSpPr/>
          <p:nvPr/>
        </p:nvCxnSpPr>
        <p:spPr>
          <a:xfrm rot="10800000">
            <a:off x="4214813" y="1643063"/>
            <a:ext cx="857250" cy="285750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 стрелкой 134"/>
          <p:cNvCxnSpPr/>
          <p:nvPr/>
        </p:nvCxnSpPr>
        <p:spPr>
          <a:xfrm rot="10800000" flipV="1">
            <a:off x="1428750" y="1928813"/>
            <a:ext cx="3643313" cy="142875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 стрелкой 140"/>
          <p:cNvCxnSpPr>
            <a:endCxn id="119" idx="4"/>
          </p:cNvCxnSpPr>
          <p:nvPr/>
        </p:nvCxnSpPr>
        <p:spPr>
          <a:xfrm rot="10800000" flipV="1">
            <a:off x="4154488" y="3500438"/>
            <a:ext cx="917575" cy="25400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 стрелкой 154"/>
          <p:cNvCxnSpPr/>
          <p:nvPr/>
        </p:nvCxnSpPr>
        <p:spPr>
          <a:xfrm rot="10800000">
            <a:off x="4071938" y="2143125"/>
            <a:ext cx="1000125" cy="1588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Прямая со стрелкой 156"/>
          <p:cNvCxnSpPr/>
          <p:nvPr/>
        </p:nvCxnSpPr>
        <p:spPr>
          <a:xfrm rot="10800000" flipV="1">
            <a:off x="2357438" y="4429125"/>
            <a:ext cx="2714625" cy="71438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 стрелкой 161"/>
          <p:cNvCxnSpPr>
            <a:endCxn id="10" idx="2"/>
          </p:cNvCxnSpPr>
          <p:nvPr/>
        </p:nvCxnSpPr>
        <p:spPr>
          <a:xfrm rot="10800000">
            <a:off x="3663950" y="2921000"/>
            <a:ext cx="1408113" cy="7938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Прямая со стрелкой 166"/>
          <p:cNvCxnSpPr>
            <a:endCxn id="50" idx="6"/>
          </p:cNvCxnSpPr>
          <p:nvPr/>
        </p:nvCxnSpPr>
        <p:spPr>
          <a:xfrm rot="10800000">
            <a:off x="3905250" y="5214938"/>
            <a:ext cx="1166813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Прямая со стрелкой 175"/>
          <p:cNvCxnSpPr/>
          <p:nvPr/>
        </p:nvCxnSpPr>
        <p:spPr>
          <a:xfrm rot="10800000">
            <a:off x="3000375" y="2143125"/>
            <a:ext cx="2071688" cy="1588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Прямая со стрелкой 178"/>
          <p:cNvCxnSpPr/>
          <p:nvPr/>
        </p:nvCxnSpPr>
        <p:spPr>
          <a:xfrm rot="10800000">
            <a:off x="3000375" y="2570163"/>
            <a:ext cx="2071688" cy="1587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Прямая со стрелкой 179"/>
          <p:cNvCxnSpPr/>
          <p:nvPr/>
        </p:nvCxnSpPr>
        <p:spPr>
          <a:xfrm rot="10800000">
            <a:off x="4143375" y="2928938"/>
            <a:ext cx="908050" cy="7937"/>
          </a:xfrm>
          <a:prstGeom prst="straightConnector1">
            <a:avLst/>
          </a:prstGeom>
          <a:ln w="57150">
            <a:solidFill>
              <a:schemeClr val="bg1"/>
            </a:solidFill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537" name="Group 8"/>
          <p:cNvGrpSpPr>
            <a:grpSpLocks/>
          </p:cNvGrpSpPr>
          <p:nvPr/>
        </p:nvGrpSpPr>
        <p:grpSpPr bwMode="auto">
          <a:xfrm>
            <a:off x="-36513" y="-34925"/>
            <a:ext cx="9180513" cy="6892925"/>
            <a:chOff x="0" y="-17"/>
            <a:chExt cx="5783" cy="4342"/>
          </a:xfrm>
        </p:grpSpPr>
        <p:grpSp>
          <p:nvGrpSpPr>
            <p:cNvPr id="19538" name="Group 9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9522" name="Picture 10" descr="пгшлпгш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23" name="Picture 11" descr="пгшлпгш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524" name="Picture 12" descr="пгшлпгш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9521" name="Picture 13" descr="пгшлпгш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advClick="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500"/>
                            </p:stCondLst>
                            <p:childTnLst>
                              <p:par>
                                <p:cTn id="32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5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5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500"/>
                            </p:stCondLst>
                            <p:childTnLst>
                              <p:par>
                                <p:cTn id="49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9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9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85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9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9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1500"/>
                            </p:stCondLst>
                            <p:childTnLst>
                              <p:par>
                                <p:cTn id="5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95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 tmFilter="0, 0; .2, .5; .8, .5; 1, 0"/>
                                        <p:tgtEl>
                                          <p:spTgt spid="195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250" autoRev="1" fill="hold"/>
                                        <p:tgtEl>
                                          <p:spTgt spid="195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9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"/>
                            </p:stCondLst>
                            <p:childTnLst>
                              <p:par>
                                <p:cTn id="20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500"/>
                            </p:stCondLst>
                            <p:childTnLst>
                              <p:par>
                                <p:cTn id="2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25"/>
                  </p:tgtEl>
                </p:cond>
              </p:nextCondLst>
            </p:seq>
            <p:seq concurrent="1" nextAc="seek">
              <p:cTn id="213" restart="whenNotActive" fill="hold" evtFilter="cancelBubble" nodeType="interactiveSeq">
                <p:stCondLst>
                  <p:cond evt="onClick" delay="0">
                    <p:tgtEl>
                      <p:spTgt spid="195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4" fill="hold">
                      <p:stCondLst>
                        <p:cond delay="0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 tmFilter="0, 0; .2, .5; .8, .5; 1, 0"/>
                                        <p:tgtEl>
                                          <p:spTgt spid="195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8" dur="250" autoRev="1" fill="hold"/>
                                        <p:tgtEl>
                                          <p:spTgt spid="195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500"/>
                            </p:stCondLst>
                            <p:childTnLst>
                              <p:par>
                                <p:cTn id="220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9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3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1000"/>
                            </p:stCondLst>
                            <p:childTnLst>
                              <p:par>
                                <p:cTn id="28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5" fill="hold">
                            <p:stCondLst>
                              <p:cond delay="1500"/>
                            </p:stCondLst>
                            <p:childTnLst>
                              <p:par>
                                <p:cTn id="2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27"/>
                  </p:tgtEl>
                </p:cond>
              </p:nextCondLst>
            </p:seq>
            <p:seq concurrent="1" nextAc="seek">
              <p:cTn id="289" restart="whenNotActive" fill="hold" evtFilter="cancelBubble" nodeType="interactiveSeq">
                <p:stCondLst>
                  <p:cond evt="onClick" delay="0">
                    <p:tgtEl>
                      <p:spTgt spid="195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0" fill="hold">
                      <p:stCondLst>
                        <p:cond delay="0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500" tmFilter="0, 0; .2, .5; .8, .5; 1, 0"/>
                                        <p:tgtEl>
                                          <p:spTgt spid="195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4" dur="250" autoRev="1" fill="hold"/>
                                        <p:tgtEl>
                                          <p:spTgt spid="195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500"/>
                            </p:stCondLst>
                            <p:childTnLst>
                              <p:par>
                                <p:cTn id="296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7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1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5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9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3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7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1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5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9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3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1500"/>
                            </p:stCondLst>
                            <p:childTnLst>
                              <p:par>
                                <p:cTn id="3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26"/>
                  </p:tgtEl>
                </p:cond>
              </p:nextCondLst>
            </p:seq>
            <p:seq concurrent="1" nextAc="seek">
              <p:cTn id="36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4" fill="hold">
                      <p:stCondLst>
                        <p:cond delay="0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7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8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9" fill="hold">
                            <p:stCondLst>
                              <p:cond delay="500"/>
                            </p:stCondLst>
                            <p:childTnLst>
                              <p:par>
                                <p:cTn id="370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1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5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9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3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7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5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9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3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7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1000"/>
                            </p:stCondLst>
                            <p:childTnLst>
                              <p:par>
                                <p:cTn id="4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3" fill="hold">
                            <p:stCondLst>
                              <p:cond delay="1500"/>
                            </p:stCondLst>
                            <p:childTnLst>
                              <p:par>
                                <p:cTn id="4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3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8" fill="hold">
                      <p:stCondLst>
                        <p:cond delay="0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2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4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5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9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3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7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8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1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5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9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3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7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1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2" fill="hold">
                            <p:stCondLst>
                              <p:cond delay="1000"/>
                            </p:stCondLst>
                            <p:childTnLst>
                              <p:par>
                                <p:cTn id="50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5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7" fill="hold">
                            <p:stCondLst>
                              <p:cond delay="1500"/>
                            </p:stCondLst>
                            <p:childTnLst>
                              <p:par>
                                <p:cTn id="5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5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2" fill="hold">
                      <p:stCondLst>
                        <p:cond delay="0"/>
                      </p:stCondLst>
                      <p:childTnLst>
                        <p:par>
                          <p:cTn id="513" fill="hold">
                            <p:stCondLst>
                              <p:cond delay="0"/>
                            </p:stCondLst>
                            <p:childTnLst>
                              <p:par>
                                <p:cTn id="5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15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6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7" fill="hold">
                            <p:stCondLst>
                              <p:cond delay="500"/>
                            </p:stCondLst>
                            <p:childTnLst>
                              <p:par>
                                <p:cTn id="518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9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0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3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7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1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2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5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9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3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4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7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8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1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5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6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1" fill="hold">
                            <p:stCondLst>
                              <p:cond delay="1500"/>
                            </p:stCondLst>
                            <p:childTnLst>
                              <p:par>
                                <p:cTn id="58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8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6" fill="hold">
                      <p:stCondLst>
                        <p:cond delay="0"/>
                      </p:stCondLst>
                      <p:childTnLst>
                        <p:par>
                          <p:cTn id="587" fill="hold">
                            <p:stCondLst>
                              <p:cond delay="0"/>
                            </p:stCondLst>
                            <p:childTnLst>
                              <p:par>
                                <p:cTn id="58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1" fill="hold">
                            <p:stCondLst>
                              <p:cond delay="500"/>
                            </p:stCondLst>
                            <p:childTnLst>
                              <p:par>
                                <p:cTn id="592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3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4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7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8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1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2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5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9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0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3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4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7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8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1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2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5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6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9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0" fill="hold">
                            <p:stCondLst>
                              <p:cond delay="1000"/>
                            </p:stCondLst>
                            <p:childTnLst>
                              <p:par>
                                <p:cTn id="65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4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5" fill="hold">
                            <p:stCondLst>
                              <p:cond delay="1500"/>
                            </p:stCondLst>
                            <p:childTnLst>
                              <p:par>
                                <p:cTn id="6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5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0" fill="hold">
                      <p:stCondLst>
                        <p:cond delay="0"/>
                      </p:stCondLst>
                      <p:childTnLst>
                        <p:par>
                          <p:cTn id="661" fill="hold">
                            <p:stCondLst>
                              <p:cond delay="0"/>
                            </p:stCondLst>
                            <p:childTnLst>
                              <p:par>
                                <p:cTn id="66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6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7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8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1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2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5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6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9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0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3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4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7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8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1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2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5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6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9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0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3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4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4" fill="hold">
                            <p:stCondLst>
                              <p:cond delay="1000"/>
                            </p:stCondLst>
                            <p:childTnLst>
                              <p:par>
                                <p:cTn id="7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9" fill="hold">
                            <p:stCondLst>
                              <p:cond delay="1500"/>
                            </p:stCondLst>
                            <p:childTnLst>
                              <p:par>
                                <p:cTn id="7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3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4" fill="hold">
                      <p:stCondLst>
                        <p:cond delay="0"/>
                      </p:stCondLst>
                      <p:childTnLst>
                        <p:par>
                          <p:cTn id="735" fill="hold">
                            <p:stCondLst>
                              <p:cond delay="0"/>
                            </p:stCondLst>
                            <p:childTnLst>
                              <p:par>
                                <p:cTn id="73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9" fill="hold">
                            <p:stCondLst>
                              <p:cond delay="500"/>
                            </p:stCondLst>
                            <p:childTnLst>
                              <p:par>
                                <p:cTn id="740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1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2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5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6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9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0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3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4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7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8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1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2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5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6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9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0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3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4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7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8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3" fill="hold">
                            <p:stCondLst>
                              <p:cond delay="1500"/>
                            </p:stCondLst>
                            <p:childTnLst>
                              <p:par>
                                <p:cTn id="8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0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8" fill="hold">
                      <p:stCondLst>
                        <p:cond delay="0"/>
                      </p:stCondLst>
                      <p:childTnLst>
                        <p:par>
                          <p:cTn id="809" fill="hold">
                            <p:stCondLst>
                              <p:cond delay="0"/>
                            </p:stCondLst>
                            <p:childTnLst>
                              <p:par>
                                <p:cTn id="8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3" fill="hold">
                            <p:stCondLst>
                              <p:cond delay="500"/>
                            </p:stCondLst>
                            <p:childTnLst>
                              <p:par>
                                <p:cTn id="814" presetID="17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5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6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9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0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3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4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7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8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1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2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5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6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9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0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2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3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4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7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8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1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2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2" fill="hold">
                            <p:stCondLst>
                              <p:cond delay="1000"/>
                            </p:stCondLst>
                            <p:childTnLst>
                              <p:par>
                                <p:cTn id="87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5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7" fill="hold">
                            <p:stCondLst>
                              <p:cond delay="1500"/>
                            </p:stCondLst>
                            <p:childTnLst>
                              <p:par>
                                <p:cTn id="87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304800" y="2803525"/>
            <a:ext cx="8610600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ru-RU" sz="2000">
                <a:latin typeface="Times New Roman" pitchFamily="18" charset="0"/>
                <a:cs typeface="Times New Roman" pitchFamily="18" charset="0"/>
                <a:hlinkClick r:id="rId2" tooltip="Жасуша"/>
              </a:rPr>
              <a:t>Жасуша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 мембранасының құрылысы мен атқаратын қызметі өте күрделі. Электрондық микроскопты пайдаланып жүргізілген зерттеу жұмыстарының нәтижесінде, </a:t>
            </a:r>
            <a:r>
              <a:rPr lang="ru-RU" sz="2000">
                <a:latin typeface="Times New Roman" pitchFamily="18" charset="0"/>
                <a:cs typeface="Times New Roman" pitchFamily="18" charset="0"/>
                <a:hlinkClick r:id="rId3" tooltip="Өсімдік"/>
              </a:rPr>
              <a:t>өсімдік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және </a:t>
            </a:r>
            <a:r>
              <a:rPr lang="ru-RU" sz="2000">
                <a:latin typeface="Times New Roman" pitchFamily="18" charset="0"/>
                <a:cs typeface="Times New Roman" pitchFamily="18" charset="0"/>
                <a:hlinkClick r:id="rId4" tooltip="Жануар"/>
              </a:rPr>
              <a:t>жануар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 жасушасы (клетка) мембранасының құрылысы толықтай анықталды. Осы зерттеу жұмыстарының нәтижесінде, </a:t>
            </a:r>
            <a:r>
              <a:rPr lang="ru-RU" sz="2000">
                <a:latin typeface="Times New Roman" pitchFamily="18" charset="0"/>
                <a:cs typeface="Times New Roman" pitchFamily="18" charset="0"/>
                <a:hlinkClick r:id="rId3" tooltip="Өсімдік"/>
              </a:rPr>
              <a:t>өсімдік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 жасушасы мембранасының жасұнықтан (клетчатка) түратындығы және оның тірек қызметін атқаратындығы дәлелденді. Егер өсімдіктің жапырағын бірнеше рет бүктеп қайта жазса, біраздан кейін бұрыншы қалпына келеді. Бұл құбылыс </a:t>
            </a:r>
            <a:r>
              <a:rPr lang="ru-RU" sz="2000">
                <a:latin typeface="Times New Roman" pitchFamily="18" charset="0"/>
                <a:cs typeface="Times New Roman" pitchFamily="18" charset="0"/>
                <a:hlinkClick r:id="rId2" tooltip="Жасуша"/>
              </a:rPr>
              <a:t>жасуша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 мембранасының </a:t>
            </a:r>
            <a:r>
              <a:rPr lang="ru-RU" sz="2000">
                <a:latin typeface="Times New Roman" pitchFamily="18" charset="0"/>
                <a:cs typeface="Times New Roman" pitchFamily="18" charset="0"/>
                <a:hlinkClick r:id="rId5" tooltip="Серпімділік"/>
              </a:rPr>
              <a:t>серпімділік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 қасиетін білдіреді. Сонымен қатар бұл- өсімдік жасушасы мембранасының физикалық қасиетіне тән құбылыс.</a:t>
            </a:r>
            <a:endParaRPr lang="ru-RU" altLang="ru-RU" sz="20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5" descr="090102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0298" y="214290"/>
            <a:ext cx="578647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 Box 6"/>
          <p:cNvSpPr txBox="1">
            <a:spLocks noChangeArrowheads="1"/>
          </p:cNvSpPr>
          <p:nvPr/>
        </p:nvSpPr>
        <p:spPr bwMode="auto">
          <a:xfrm>
            <a:off x="609600" y="2075258"/>
            <a:ext cx="21050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400" b="1" dirty="0">
                <a:solidFill>
                  <a:schemeClr val="hlink"/>
                </a:solidFill>
              </a:rPr>
              <a:t>Мембрана 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5"/>
          <p:cNvSpPr txBox="1">
            <a:spLocks noChangeArrowheads="1"/>
          </p:cNvSpPr>
          <p:nvPr/>
        </p:nvSpPr>
        <p:spPr bwMode="auto">
          <a:xfrm>
            <a:off x="601663" y="304800"/>
            <a:ext cx="16843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endParaRPr lang="ru-RU" altLang="ru-RU"/>
          </a:p>
        </p:txBody>
      </p:sp>
      <p:sp>
        <p:nvSpPr>
          <p:cNvPr id="7171" name="Text Box 6"/>
          <p:cNvSpPr txBox="1">
            <a:spLocks noChangeArrowheads="1"/>
          </p:cNvSpPr>
          <p:nvPr/>
        </p:nvSpPr>
        <p:spPr bwMode="auto">
          <a:xfrm>
            <a:off x="1285852" y="228600"/>
            <a:ext cx="285752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400" b="1" dirty="0">
                <a:solidFill>
                  <a:schemeClr val="hlink"/>
                </a:solidFill>
              </a:rPr>
              <a:t>Цитоплазма</a:t>
            </a:r>
          </a:p>
        </p:txBody>
      </p:sp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533400" y="5334000"/>
            <a:ext cx="8153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ru-RU" altLang="ru-RU" sz="2000" b="1"/>
              <a:t>Цитоплазма 85 пайызы судан 10 пайызы нәруыздардан тұрады.</a:t>
            </a:r>
          </a:p>
        </p:txBody>
      </p:sp>
      <p:pic>
        <p:nvPicPr>
          <p:cNvPr id="7173" name="Picture 9" descr="Картинка 290 из 48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815975"/>
            <a:ext cx="6858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457200" y="3200400"/>
            <a:ext cx="89916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ru-RU" b="1"/>
              <a:t>Эндоплазмалық тор (</a:t>
            </a:r>
            <a:r>
              <a:rPr lang="ru-RU"/>
              <a:t>эндоплазматическая сеть); (</a:t>
            </a:r>
            <a:r>
              <a:rPr lang="en-US"/>
              <a:t>reti-culum endoplasmaticum, </a:t>
            </a:r>
            <a:r>
              <a:rPr lang="ru-RU">
                <a:hlinkClick r:id="rId2" tooltip="Латын тілі"/>
              </a:rPr>
              <a:t>лат.</a:t>
            </a:r>
            <a:r>
              <a:rPr lang="ru-RU"/>
              <a:t> </a:t>
            </a:r>
            <a:r>
              <a:rPr lang="en-US" i="1"/>
              <a:t>reticulum</a:t>
            </a:r>
            <a:r>
              <a:rPr lang="en-US"/>
              <a:t> — </a:t>
            </a:r>
            <a:r>
              <a:rPr lang="ru-RU"/>
              <a:t>тор, </a:t>
            </a:r>
            <a:r>
              <a:rPr lang="ru-RU">
                <a:hlinkClick r:id="rId2" tooltip="Латын тілі"/>
              </a:rPr>
              <a:t>лат.</a:t>
            </a:r>
            <a:r>
              <a:rPr lang="ru-RU"/>
              <a:t> </a:t>
            </a:r>
            <a:r>
              <a:rPr lang="en-US" i="1"/>
              <a:t>endoplasmaticum</a:t>
            </a:r>
            <a:r>
              <a:rPr lang="en-US"/>
              <a:t> — </a:t>
            </a:r>
            <a:r>
              <a:rPr lang="ru-RU"/>
              <a:t>эндоплазмалық) — ұзынша келген қуысты түтікшелер мен өзекшелерден тұратын, қабырғасы </a:t>
            </a:r>
            <a:r>
              <a:rPr lang="ru-RU">
                <a:hlinkClick r:id="rId3" tooltip="Биология"/>
              </a:rPr>
              <a:t>биологиялық</a:t>
            </a:r>
            <a:r>
              <a:rPr lang="ru-RU"/>
              <a:t> жарғақтармен шектелген </a:t>
            </a:r>
            <a:r>
              <a:rPr lang="ru-RU">
                <a:hlinkClick r:id="rId4" tooltip="Жасуша"/>
              </a:rPr>
              <a:t>жасуша</a:t>
            </a:r>
            <a:r>
              <a:rPr lang="ru-RU"/>
              <a:t> </a:t>
            </a:r>
            <a:r>
              <a:rPr lang="ru-RU">
                <a:hlinkClick r:id="rId5" tooltip="Цитоплазма"/>
              </a:rPr>
              <a:t>цитоплазмасының</a:t>
            </a:r>
            <a:r>
              <a:rPr lang="ru-RU"/>
              <a:t> органелласы.</a:t>
            </a:r>
            <a:r>
              <a:rPr lang="ru-RU" baseline="30000">
                <a:hlinkClick r:id="rId6"/>
              </a:rPr>
              <a:t>[1]</a:t>
            </a:r>
            <a:r>
              <a:rPr lang="ru-RU"/>
              <a:t> Эндоплазмалық тор (цитоплазмалық тор): дәншелі (гранулалы) және дәншесіз (агранулалы) эндоплазмалық тор болып екіге бөлінеді. Гранулалы эндоплазмалық тор жарғақтарының қабырғаларында рибосомалар орналасады, ал агранулалы эндоплазмалық тор қабырғаларында рибосомалар болмайды. </a:t>
            </a:r>
            <a:r>
              <a:rPr lang="ru-RU">
                <a:hlinkClick r:id="rId7" tooltip="Эндоплазма (мұндай бет жоқ)"/>
              </a:rPr>
              <a:t>Эндоплазмалық</a:t>
            </a:r>
            <a:r>
              <a:rPr lang="ru-RU"/>
              <a:t> тор </a:t>
            </a:r>
            <a:r>
              <a:rPr lang="ru-RU">
                <a:hlinkClick r:id="rId4" tooltip="Жасуша"/>
              </a:rPr>
              <a:t>жасуша</a:t>
            </a:r>
            <a:r>
              <a:rPr lang="ru-RU"/>
              <a:t> </a:t>
            </a:r>
            <a:r>
              <a:rPr lang="ru-RU">
                <a:hlinkClick r:id="rId5" tooltip="Цитоплазма"/>
              </a:rPr>
              <a:t>цитоплазмасында</a:t>
            </a:r>
            <a:r>
              <a:rPr lang="ru-RU"/>
              <a:t> жеке не топтаса орналасады. </a:t>
            </a:r>
            <a:endParaRPr lang="ru-RU" altLang="ru-RU" b="1"/>
          </a:p>
        </p:txBody>
      </p:sp>
      <p:pic>
        <p:nvPicPr>
          <p:cNvPr id="52228" name="Picture 1028" descr="C:\WINDOWS\Рабочий стол\Реферат\РИСУНКИ\Безымянный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4810" y="214289"/>
            <a:ext cx="4429156" cy="2857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1357290" y="304800"/>
            <a:ext cx="28321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ru-RU" sz="2400" b="1" dirty="0" err="1"/>
              <a:t>Эндоплазмалық </a:t>
            </a:r>
            <a:r>
              <a:rPr lang="ru-RU" sz="2400" b="1" dirty="0"/>
              <a:t>тор</a:t>
            </a:r>
            <a:endParaRPr lang="ru-RU" altLang="ru-RU" sz="2400" b="1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22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50963" y="214313"/>
            <a:ext cx="7793037" cy="700087"/>
          </a:xfrm>
        </p:spPr>
        <p:txBody>
          <a:bodyPr anchor="ctr"/>
          <a:lstStyle/>
          <a:p>
            <a:pPr eaLnBrk="1" hangingPunct="1"/>
            <a:r>
              <a:rPr lang="ru-RU" altLang="ru-RU" sz="3000" u="sng">
                <a:solidFill>
                  <a:schemeClr val="hlink"/>
                </a:solidFill>
              </a:rPr>
              <a:t>Рибосома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96950"/>
            <a:ext cx="7924800" cy="32766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alt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Рибосома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(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hlinkClick r:id="rId2" tooltip="Латын тілі"/>
              </a:rPr>
              <a:t>лат.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</a:t>
            </a:r>
            <a:r>
              <a:rPr lang="ru-RU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і</a:t>
            </a:r>
            <a:r>
              <a:rPr lang="en-US" sz="20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bes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—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ағыс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және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hlinkClick r:id="rId3" tooltip="Грек тілі"/>
              </a:rPr>
              <a:t>грек.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some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—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дене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—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ақуыз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hlinkClick r:id="rId4" tooltip="БЕЛОК (мұндай бет жоқ)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4" tooltip="БЕЛОК (мұндай бет жоқ)"/>
              </a:rPr>
              <a:t>синтезін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жүзеге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асыратын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жасуша-ішілік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органоид.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Рибосомалар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екі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орташа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үлкен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және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кіші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өлшем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бірлігінен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тұрады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Нәруыздар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биосинтезін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нәруызда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аминқышқылдарды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қосады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іске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асырады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Олар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жасуша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цитоплазмасындағы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hlinkClick r:id="rId5" tooltip="Mg (мұндай бет жоқ)"/>
              </a:rPr>
              <a:t>Mg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иондарының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концентрациясына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байланысты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диссоциацияланып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молек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ыдырауы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және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реассоциацияланып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молекулалардың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қайта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бірігуі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отырады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Рибосомалар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жасушада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ақуыз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синтезіне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қатысатын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құраушыларды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ұстап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тұру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оларды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бір-бірімен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байланыстыру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қызметін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атқарады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 </a:t>
            </a:r>
            <a:endParaRPr lang="ru-RU" alt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3252" name="Picture 4" descr="C:\WINDOWS\Рабочий стол\Реферат\РИСУНКИ\Безымянный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1934" y="4214819"/>
            <a:ext cx="442915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5" descr="C:\WINDOWS\Рабочий стол\Реферат\РИСУНКИ\Безымянный1.bm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10" y="4262438"/>
            <a:ext cx="3429023" cy="2309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50963" y="214313"/>
            <a:ext cx="7793037" cy="1462087"/>
          </a:xfrm>
        </p:spPr>
        <p:txBody>
          <a:bodyPr anchor="ctr"/>
          <a:lstStyle/>
          <a:p>
            <a:pPr eaLnBrk="1" hangingPunct="1"/>
            <a:r>
              <a:rPr lang="ru-RU" altLang="ru-RU" sz="3000" u="sng">
                <a:solidFill>
                  <a:schemeClr val="hlink"/>
                </a:solidFill>
              </a:rPr>
              <a:t>Гольджи </a:t>
            </a:r>
            <a:r>
              <a:rPr lang="ru-RU" sz="3200">
                <a:hlinkClick r:id="rId2" tooltip="Гольджи аппараты"/>
              </a:rPr>
              <a:t>аппараты</a:t>
            </a:r>
            <a:endParaRPr lang="ru-RU" altLang="ru-RU" sz="3000" u="sng">
              <a:solidFill>
                <a:schemeClr val="hlink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47800"/>
            <a:ext cx="7924800" cy="4419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altLang="ru-RU"/>
              <a:t>	</a:t>
            </a:r>
            <a:r>
              <a:rPr lang="ru-RU" sz="2000" b="1"/>
              <a:t>Гольджи аппараты</a:t>
            </a:r>
            <a:r>
              <a:rPr lang="ru-RU" sz="2000"/>
              <a:t> –– </a:t>
            </a:r>
            <a:r>
              <a:rPr lang="ru-RU" sz="2000">
                <a:hlinkClick r:id="rId3" tooltip="Жасуша"/>
              </a:rPr>
              <a:t>жасуша</a:t>
            </a:r>
            <a:r>
              <a:rPr lang="ru-RU" sz="2000"/>
              <a:t> </a:t>
            </a:r>
            <a:r>
              <a:rPr lang="ru-RU" sz="2000">
                <a:hlinkClick r:id="rId4" tooltip="Биосинтез"/>
              </a:rPr>
              <a:t>биосинтезінің</a:t>
            </a:r>
            <a:r>
              <a:rPr lang="ru-RU" sz="2000"/>
              <a:t> өнімдерін түзілу және тасымалдау қызметін атқаратын мүшесі. Гольджи аппараты бөліктері жалпақ пішінді іші қуыс бірінін үстіне бірі қаланып орналасқан.</a:t>
            </a:r>
            <a:endParaRPr lang="ru-RU" altLang="ru-RU" sz="2000">
              <a:cs typeface="Times New Roman" pitchFamily="18" charset="0"/>
            </a:endParaRPr>
          </a:p>
        </p:txBody>
      </p:sp>
      <p:pic>
        <p:nvPicPr>
          <p:cNvPr id="54279" name="Picture 7" descr="C:\WINDOWS\Рабочий стол\Реферат\РИСУНКИ\плвдтьрлсьд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2275" y="2671763"/>
            <a:ext cx="4249738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AutoShape 6" descr="Biological cel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0246" name="AutoShape 8" descr="Biological cell.svg"/>
          <p:cNvSpPr>
            <a:spLocks noChangeAspect="1" noChangeArrowheads="1"/>
          </p:cNvSpPr>
          <p:nvPr/>
        </p:nvSpPr>
        <p:spPr bwMode="auto">
          <a:xfrm>
            <a:off x="307975" y="7938"/>
            <a:ext cx="5326063" cy="532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14313"/>
            <a:ext cx="2935288" cy="1462087"/>
          </a:xfrm>
        </p:spPr>
        <p:txBody>
          <a:bodyPr anchor="ctr"/>
          <a:lstStyle/>
          <a:p>
            <a:pPr eaLnBrk="1" hangingPunct="1"/>
            <a:r>
              <a:rPr lang="ru-RU" altLang="ru-RU" sz="3000" u="sng" dirty="0">
                <a:solidFill>
                  <a:schemeClr val="hlink"/>
                </a:solidFill>
              </a:rPr>
              <a:t>Лизосома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524000"/>
            <a:ext cx="7924800" cy="4800600"/>
          </a:xfrm>
        </p:spPr>
        <p:txBody>
          <a:bodyPr/>
          <a:lstStyle/>
          <a:p>
            <a:pPr eaLnBrk="1" hangingPunct="1"/>
            <a:r>
              <a:rPr lang="ru-RU" altLang="ru-RU" sz="2400" dirty="0"/>
              <a:t>	</a:t>
            </a:r>
            <a:r>
              <a:rPr lang="ru-RU" sz="2000" b="1" dirty="0"/>
              <a:t>Лизосома</a:t>
            </a:r>
            <a:r>
              <a:rPr lang="ru-RU" sz="2000" dirty="0"/>
              <a:t> (</a:t>
            </a:r>
            <a:r>
              <a:rPr lang="ru-RU" sz="2000" dirty="0">
                <a:hlinkClick r:id="rId2" tooltip="Грек тілі"/>
              </a:rPr>
              <a:t>гр.</a:t>
            </a:r>
            <a:r>
              <a:rPr lang="ru-RU" sz="2000" dirty="0"/>
              <a:t> '</a:t>
            </a:r>
            <a:r>
              <a:rPr lang="el-GR" sz="2000" b="1" dirty="0"/>
              <a:t>λύσις'</a:t>
            </a:r>
            <a:r>
              <a:rPr lang="el-GR" sz="2000" dirty="0"/>
              <a:t> – </a:t>
            </a:r>
            <a:r>
              <a:rPr lang="ru-RU" sz="2000" dirty="0"/>
              <a:t>еру </a:t>
            </a:r>
            <a:r>
              <a:rPr lang="ru-RU" sz="2000" dirty="0" err="1"/>
              <a:t>және</a:t>
            </a:r>
            <a:r>
              <a:rPr lang="ru-RU" sz="2000" dirty="0"/>
              <a:t> </a:t>
            </a:r>
            <a:r>
              <a:rPr lang="en-US" sz="2000" i="1" dirty="0" err="1"/>
              <a:t>sōma</a:t>
            </a:r>
            <a:r>
              <a:rPr lang="en-US" sz="2000" dirty="0"/>
              <a:t> – </a:t>
            </a:r>
            <a:r>
              <a:rPr lang="ru-RU" sz="2000" dirty="0" err="1"/>
              <a:t>дене</a:t>
            </a:r>
            <a:r>
              <a:rPr lang="ru-RU" sz="2000" dirty="0"/>
              <a:t>) – </a:t>
            </a:r>
            <a:r>
              <a:rPr lang="ru-RU" sz="2000" dirty="0" err="1"/>
              <a:t>жануарлар</a:t>
            </a:r>
            <a:r>
              <a:rPr lang="ru-RU" sz="2000" dirty="0"/>
              <a:t> мен </a:t>
            </a:r>
            <a:r>
              <a:rPr lang="ru-RU" sz="2000" dirty="0" err="1"/>
              <a:t>саңырауқұлақ жасушасының органелласы</a:t>
            </a:r>
            <a:r>
              <a:rPr lang="ru-RU" sz="2000" dirty="0"/>
              <a:t>, </a:t>
            </a:r>
            <a:r>
              <a:rPr lang="ru-RU" sz="2000" dirty="0" err="1"/>
              <a:t>жасуша</a:t>
            </a:r>
            <a:r>
              <a:rPr lang="ru-RU" sz="2000" dirty="0"/>
              <a:t> </a:t>
            </a:r>
            <a:r>
              <a:rPr lang="ru-RU" sz="2000" dirty="0" err="1"/>
              <a:t>ішінде</a:t>
            </a:r>
            <a:r>
              <a:rPr lang="ru-RU" sz="2000" dirty="0"/>
              <a:t> ас </a:t>
            </a:r>
            <a:r>
              <a:rPr lang="ru-RU" sz="2000" dirty="0" err="1"/>
              <a:t>қорыту қызметін атқаратын және гидролиттік</a:t>
            </a:r>
            <a:r>
              <a:rPr lang="ru-RU" sz="2000" dirty="0"/>
              <a:t> </a:t>
            </a:r>
            <a:r>
              <a:rPr lang="ru-RU" sz="2000" dirty="0" err="1"/>
              <a:t>ферменттердің қор ретінде</a:t>
            </a:r>
            <a:r>
              <a:rPr lang="ru-RU" sz="2000" dirty="0"/>
              <a:t> </a:t>
            </a:r>
            <a:r>
              <a:rPr lang="ru-RU" sz="2000" dirty="0" err="1"/>
              <a:t>жиналатын</a:t>
            </a:r>
            <a:r>
              <a:rPr lang="ru-RU" sz="2000" dirty="0"/>
              <a:t> </a:t>
            </a:r>
            <a:r>
              <a:rPr lang="ru-RU" sz="2000" dirty="0" err="1"/>
              <a:t>орны</a:t>
            </a:r>
            <a:r>
              <a:rPr lang="ru-RU" sz="2000" dirty="0"/>
              <a:t>. </a:t>
            </a:r>
            <a:r>
              <a:rPr lang="ru-RU" sz="2000" dirty="0" err="1"/>
              <a:t>Оның диам</a:t>
            </a:r>
            <a:r>
              <a:rPr lang="ru-RU" sz="2000" dirty="0"/>
              <a:t>. 0,2 – 0,7 мкм.</a:t>
            </a:r>
          </a:p>
          <a:p>
            <a:pPr eaLnBrk="1" hangingPunct="1"/>
            <a:r>
              <a:rPr lang="ru-RU" sz="2000" dirty="0"/>
              <a:t>Лизосома — </a:t>
            </a:r>
            <a:r>
              <a:rPr lang="ru-RU" sz="2000" dirty="0" err="1">
                <a:hlinkClick r:id="rId3" tooltip="Торша"/>
              </a:rPr>
              <a:t>торшалар</a:t>
            </a:r>
            <a:r>
              <a:rPr lang="ru-RU" sz="2000" dirty="0"/>
              <a:t> органоиды. </a:t>
            </a:r>
            <a:r>
              <a:rPr lang="ru-RU" sz="2000" dirty="0" err="1"/>
              <a:t>Олардың құрамына гидролиттік</a:t>
            </a:r>
            <a:r>
              <a:rPr lang="ru-RU" sz="2000" dirty="0"/>
              <a:t> </a:t>
            </a:r>
            <a:r>
              <a:rPr lang="ru-RU" sz="2000" dirty="0" err="1">
                <a:hlinkClick r:id="rId4" tooltip="Ферменттер"/>
              </a:rPr>
              <a:t>ферменттер</a:t>
            </a:r>
            <a:r>
              <a:rPr lang="ru-RU" sz="2000" dirty="0"/>
              <a:t> </a:t>
            </a:r>
            <a:r>
              <a:rPr lang="ru-RU" sz="2000" dirty="0" err="1"/>
              <a:t>тобы</a:t>
            </a:r>
            <a:r>
              <a:rPr lang="ru-RU" sz="2000" dirty="0"/>
              <a:t> — </a:t>
            </a:r>
            <a:r>
              <a:rPr lang="ru-RU" sz="2000" dirty="0" err="1"/>
              <a:t>қышқыл </a:t>
            </a:r>
            <a:r>
              <a:rPr lang="ru-RU" sz="2000" dirty="0"/>
              <a:t>фосфатаза, нуклеаза, </a:t>
            </a:r>
            <a:r>
              <a:rPr lang="ru-RU" sz="2000" dirty="0" err="1"/>
              <a:t>протеазалар</a:t>
            </a:r>
            <a:r>
              <a:rPr lang="ru-RU" sz="2000" dirty="0"/>
              <a:t>, </a:t>
            </a:r>
            <a:r>
              <a:rPr lang="ru-RU" sz="2000" dirty="0" err="1"/>
              <a:t>гликозидазалар</a:t>
            </a:r>
            <a:r>
              <a:rPr lang="ru-RU" sz="2000" dirty="0"/>
              <a:t> т. б. </a:t>
            </a:r>
            <a:r>
              <a:rPr lang="ru-RU" sz="2000" dirty="0" err="1"/>
              <a:t>(барлығы </a:t>
            </a:r>
            <a:r>
              <a:rPr lang="ru-RU" sz="2000" dirty="0"/>
              <a:t>20-дан </a:t>
            </a:r>
            <a:r>
              <a:rPr lang="ru-RU" sz="2000" dirty="0" err="1"/>
              <a:t>астам</a:t>
            </a:r>
            <a:r>
              <a:rPr lang="ru-RU" sz="2000" dirty="0"/>
              <a:t>) </a:t>
            </a:r>
            <a:r>
              <a:rPr lang="ru-RU" sz="2000" dirty="0" err="1"/>
              <a:t>кіреді</a:t>
            </a:r>
            <a:r>
              <a:rPr lang="ru-RU" sz="2000" dirty="0"/>
              <a:t>. Лизосома </a:t>
            </a:r>
            <a:r>
              <a:rPr lang="ru-RU" sz="2000" dirty="0" err="1"/>
              <a:t>торшаның өзінің </a:t>
            </a:r>
            <a:r>
              <a:rPr lang="ru-RU" sz="2000" dirty="0"/>
              <a:t>(</a:t>
            </a:r>
            <a:r>
              <a:rPr lang="ru-RU" sz="2000" dirty="0" err="1"/>
              <a:t>аутолиз</a:t>
            </a:r>
            <a:r>
              <a:rPr lang="ru-RU" sz="2000" dirty="0"/>
              <a:t>) </a:t>
            </a:r>
            <a:r>
              <a:rPr lang="ru-RU" sz="2000" dirty="0" err="1"/>
              <a:t>және оның ішіне</a:t>
            </a:r>
            <a:r>
              <a:rPr lang="ru-RU" sz="2000" dirty="0"/>
              <a:t> </a:t>
            </a:r>
            <a:r>
              <a:rPr lang="ru-RU" sz="2000" dirty="0" err="1"/>
              <a:t>кірген</a:t>
            </a:r>
            <a:r>
              <a:rPr lang="ru-RU" sz="2000" dirty="0"/>
              <a:t> </a:t>
            </a:r>
            <a:r>
              <a:rPr lang="ru-RU" sz="2000" dirty="0" err="1"/>
              <a:t>заттардың ыдырауына</a:t>
            </a:r>
            <a:r>
              <a:rPr lang="ru-RU" sz="2000" dirty="0"/>
              <a:t> </a:t>
            </a:r>
            <a:r>
              <a:rPr lang="ru-RU" sz="2000" dirty="0" err="1"/>
              <a:t>қатынасады</a:t>
            </a:r>
            <a:r>
              <a:rPr lang="ru-RU" sz="2000" dirty="0"/>
              <a:t>. Лизосома </a:t>
            </a:r>
            <a:r>
              <a:rPr lang="ru-RU" sz="2000" dirty="0" err="1"/>
              <a:t>құрамына кіретін</a:t>
            </a:r>
            <a:r>
              <a:rPr lang="ru-RU" sz="2000" dirty="0"/>
              <a:t> </a:t>
            </a:r>
            <a:r>
              <a:rPr lang="ru-RU" sz="2000" dirty="0" err="1"/>
              <a:t>ферменттер</a:t>
            </a:r>
            <a:r>
              <a:rPr lang="ru-RU" sz="2000" dirty="0"/>
              <a:t> </a:t>
            </a:r>
            <a:r>
              <a:rPr lang="ru-RU" sz="2000" dirty="0" err="1"/>
              <a:t>торша</a:t>
            </a:r>
            <a:r>
              <a:rPr lang="ru-RU" sz="2000" dirty="0"/>
              <a:t> </a:t>
            </a:r>
            <a:r>
              <a:rPr lang="ru-RU" sz="2000" dirty="0" err="1"/>
              <a:t>және</a:t>
            </a:r>
            <a:r>
              <a:rPr lang="ru-RU" sz="2000" dirty="0"/>
              <a:t> </a:t>
            </a:r>
            <a:r>
              <a:rPr lang="ru-RU" sz="2000" dirty="0" err="1">
                <a:hlinkClick r:id="rId5" tooltip="Ақуыз"/>
              </a:rPr>
              <a:t>белоктарының</a:t>
            </a:r>
            <a:r>
              <a:rPr lang="ru-RU" sz="2000" dirty="0"/>
              <a:t> </a:t>
            </a:r>
            <a:r>
              <a:rPr lang="ru-RU" sz="2000" dirty="0" err="1"/>
              <a:t>жетілуіне</a:t>
            </a:r>
            <a:r>
              <a:rPr lang="ru-RU" sz="2000" dirty="0"/>
              <a:t> (</a:t>
            </a:r>
            <a:r>
              <a:rPr lang="ru-RU" sz="2000" dirty="0" err="1"/>
              <a:t>процессинг</a:t>
            </a:r>
            <a:r>
              <a:rPr lang="ru-RU" sz="2000" dirty="0"/>
              <a:t>) </a:t>
            </a:r>
            <a:r>
              <a:rPr lang="ru-RU" sz="2000" dirty="0" err="1"/>
              <a:t>қатынасады</a:t>
            </a:r>
            <a:r>
              <a:rPr lang="ru-RU" sz="2000" dirty="0"/>
              <a:t>.</a:t>
            </a:r>
          </a:p>
          <a:p>
            <a:pPr eaLnBrk="1" hangingPunct="1">
              <a:buFont typeface="Wingdings" pitchFamily="2" charset="2"/>
              <a:buNone/>
            </a:pPr>
            <a:endParaRPr lang="ru-RU" altLang="ru-RU" sz="2000" dirty="0"/>
          </a:p>
        </p:txBody>
      </p:sp>
      <p:pic>
        <p:nvPicPr>
          <p:cNvPr id="55301" name="Picture 5" descr="C:\WINDOWS\Рабочий стол\Реферат\РИСУНКИ\дп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1200" y="5357826"/>
            <a:ext cx="3022600" cy="149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3" name="Picture 7" descr="C:\WINDOWS\Рабочий стол\Реферат\РИСУНКИ\дт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0"/>
            <a:ext cx="2786050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53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Картинка 19 из 25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571612"/>
            <a:ext cx="7824814" cy="360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6"/>
          <p:cNvSpPr>
            <a:spLocks noChangeArrowheads="1"/>
          </p:cNvSpPr>
          <p:nvPr/>
        </p:nvSpPr>
        <p:spPr bwMode="auto">
          <a:xfrm>
            <a:off x="2971800" y="611188"/>
            <a:ext cx="20653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400" b="1" u="sng">
                <a:solidFill>
                  <a:schemeClr val="hlink"/>
                </a:solidFill>
              </a:rPr>
              <a:t>Пластидтер</a:t>
            </a: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14313"/>
            <a:ext cx="3643313" cy="1462087"/>
          </a:xfrm>
        </p:spPr>
        <p:txBody>
          <a:bodyPr anchor="ctr"/>
          <a:lstStyle/>
          <a:p>
            <a:pPr eaLnBrk="1" hangingPunct="1"/>
            <a:r>
              <a:rPr lang="ru-RU" altLang="ru-RU" sz="3000" u="sng" dirty="0">
                <a:solidFill>
                  <a:schemeClr val="hlink"/>
                </a:solidFill>
              </a:rPr>
              <a:t>Митохондрия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924800" cy="4876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Митохондрияның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құрамында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ақуыздар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(65—70%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күрғак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салмағының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липидтер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(25—30%), нуклеин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қышқылдары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(ДНҚ, РІНҚ)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витаминдер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және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т. б.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енеді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Митохондрияның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құрамына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енетін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ақуыздардың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көпшілігі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—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тотығу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процесін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камтамасыз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ететін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матриксінде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және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ішкі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мембраналарына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орналасқан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ферменттер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Митохондриялардың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қызметі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осы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ферменттерге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байланысты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"/>
              <a:defRPr/>
            </a:pP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Митохондрияның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сыртқы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мембранасының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кұрамындағы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ақуыздар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20%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болса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ал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ішкі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мембранасында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75%-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дейін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жетеді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мұның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өзі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оның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басқа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клеканың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мембраналарына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карағанда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ерекшелігін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көрсетеді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Митохондрияның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сыртқы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мембранасы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көрсеткіштері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жағынан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2" tooltip="Эндоплазмалық тор"/>
              </a:rPr>
              <a:t>эндоплазмалық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  <a:hlinkClick r:id="rId2" tooltip="Эндоплазмалық тор"/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2" tooltip="Эндоплазмалық тор"/>
              </a:rPr>
              <a:t>торға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ұқсас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Сыртқы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мембранада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және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мембрана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аралық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кеңістікте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тотығу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процесінс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қатысатын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ферменттер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аз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болады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ru-RU" alt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8372" name="Picture 4" descr="C:\WINDOWS\Рабочий стол\Реферат\РИСУНКИ\ищ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42851"/>
            <a:ext cx="4000528" cy="17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50963" y="0"/>
            <a:ext cx="7793037" cy="1462088"/>
          </a:xfrm>
        </p:spPr>
        <p:txBody>
          <a:bodyPr anchor="ctr"/>
          <a:lstStyle/>
          <a:p>
            <a:pPr eaLnBrk="1" hangingPunct="1"/>
            <a:r>
              <a:rPr lang="ru-RU" altLang="ru-RU" sz="3000" u="sng">
                <a:solidFill>
                  <a:schemeClr val="hlink"/>
                </a:solidFill>
              </a:rPr>
              <a:t>Ядро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066800"/>
            <a:ext cx="8839200" cy="5638800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ru-RU" alt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Ядро (лат.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nucleus,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грек,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kaiyon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—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ядро) —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организмдегі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протеиндік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алмасуды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реттеу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арқылы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тұқымқуалаушылық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қасиеттерді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ұрпақтан-ұрпаққа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жеткізетін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жасушаның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негізгі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бөлігі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Интерфазалық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жасуша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ядросы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хроматин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дәншелерінен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хромосомалардың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көрінетін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микроскоппен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көрінетін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бөліктері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Хромосомаларбөліктері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ядрошықтан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нуклеоплазмадан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(кариоплазма — ядро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сөлі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және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нуклеолеммадан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кариолема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тұрады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Сыртқы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және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ішкі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жарғақтардан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құралған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нуклеолеммада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цитоплазмамен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қатысатын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диаметрі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80-90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нм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тесіктер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болады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Интерфазалық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хроматин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дәншелері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хромосомалардың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дың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таратылған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нашар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боялатын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және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белсенді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қызмет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атқаратын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бөліктерін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—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эухроматин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ал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ширатылып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жақсы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боялатын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енжар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қызмет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атқаратын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бөліктерін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гетерохроматин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деп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атайды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Хромосомалар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тұқымқуалаушылық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қасиеттерді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ұрпақтан-ұрпаққа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жеткізетін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құрылым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endParaRPr lang="ru-RU" altLang="ru-RU" sz="2400" u="sng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Картинка 15 из 4428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438400"/>
            <a:ext cx="6477000" cy="465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Прямоугольник 1"/>
          <p:cNvSpPr>
            <a:spLocks noChangeArrowheads="1"/>
          </p:cNvSpPr>
          <p:nvPr/>
        </p:nvSpPr>
        <p:spPr bwMode="auto">
          <a:xfrm>
            <a:off x="381000" y="304800"/>
            <a:ext cx="83820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2400" dirty="0"/>
              <a:t>       </a:t>
            </a:r>
            <a:r>
              <a:rPr lang="ru-RU" sz="2400" dirty="0" err="1"/>
              <a:t>Олар</a:t>
            </a:r>
            <a:r>
              <a:rPr lang="ru-RU" sz="2400" dirty="0"/>
              <a:t> </a:t>
            </a:r>
            <a:r>
              <a:rPr lang="ru-RU" sz="2400" dirty="0" err="1"/>
              <a:t>дезоксирибонуклеопротеидтерден</a:t>
            </a:r>
            <a:r>
              <a:rPr lang="ru-RU" sz="2400" dirty="0"/>
              <a:t> </a:t>
            </a:r>
            <a:r>
              <a:rPr lang="ru-RU" sz="2400" dirty="0" err="1"/>
              <a:t>тұрады.</a:t>
            </a:r>
            <a:r>
              <a:rPr lang="ru-RU" sz="2400" dirty="0"/>
              <a:t>   </a:t>
            </a:r>
            <a:r>
              <a:rPr lang="ru-RU" sz="2400" dirty="0" err="1"/>
              <a:t>Ядрошық дөңгелек келген</a:t>
            </a:r>
            <a:r>
              <a:rPr lang="ru-RU" sz="2400" dirty="0"/>
              <a:t>, </a:t>
            </a:r>
            <a:r>
              <a:rPr lang="ru-RU" sz="2400" dirty="0" err="1"/>
              <a:t>диаметрі</a:t>
            </a:r>
            <a:r>
              <a:rPr lang="ru-RU" sz="2400" dirty="0"/>
              <a:t> 1-5 мкм </a:t>
            </a:r>
            <a:r>
              <a:rPr lang="ru-RU" sz="2400" dirty="0" err="1"/>
              <a:t>денешік</a:t>
            </a:r>
            <a:r>
              <a:rPr lang="ru-RU" sz="2400" dirty="0"/>
              <a:t>. </a:t>
            </a:r>
            <a:endParaRPr lang="ru-RU" altLang="ru-RU" sz="2400" u="sng" dirty="0"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2400" dirty="0" err="1"/>
              <a:t>Ядрошықта рибосомалар</a:t>
            </a:r>
            <a:r>
              <a:rPr lang="ru-RU" sz="2400" dirty="0"/>
              <a:t> </a:t>
            </a:r>
            <a:r>
              <a:rPr lang="ru-RU" sz="2400" dirty="0" err="1"/>
              <a:t>түзіледі.</a:t>
            </a:r>
            <a:r>
              <a:rPr lang="ru-RU" sz="2400" dirty="0"/>
              <a:t> Кариоплазма </a:t>
            </a:r>
            <a:r>
              <a:rPr lang="ru-RU" sz="2400" dirty="0" err="1"/>
              <a:t>ядроның біркелкі</a:t>
            </a:r>
            <a:r>
              <a:rPr lang="ru-RU" sz="2400" dirty="0"/>
              <a:t> </a:t>
            </a:r>
            <a:r>
              <a:rPr lang="ru-RU" sz="2400" dirty="0" err="1"/>
              <a:t>боялған қоймалжың бөлігі</a:t>
            </a:r>
            <a:r>
              <a:rPr lang="ru-RU" sz="2400" dirty="0"/>
              <a:t>. Кариоплазма </a:t>
            </a:r>
            <a:r>
              <a:rPr lang="ru-RU" sz="2400" dirty="0" err="1"/>
              <a:t>құрамында </a:t>
            </a:r>
            <a:r>
              <a:rPr lang="ru-RU" sz="2400" dirty="0"/>
              <a:t>нуклеин </a:t>
            </a:r>
            <a:r>
              <a:rPr lang="ru-RU" sz="2400" dirty="0" err="1"/>
              <a:t>қышқылдары </a:t>
            </a:r>
            <a:r>
              <a:rPr lang="ru-RU" sz="2400" dirty="0"/>
              <a:t>мен </a:t>
            </a:r>
            <a:r>
              <a:rPr lang="ru-RU" sz="2400" dirty="0" err="1"/>
              <a:t>протеиндерді</a:t>
            </a:r>
            <a:r>
              <a:rPr lang="ru-RU" sz="2400" dirty="0"/>
              <a:t> </a:t>
            </a:r>
            <a:r>
              <a:rPr lang="ru-RU" sz="2400" dirty="0" err="1"/>
              <a:t>түзуге керекті</a:t>
            </a:r>
            <a:r>
              <a:rPr lang="ru-RU" sz="2400" dirty="0"/>
              <a:t> </a:t>
            </a:r>
            <a:r>
              <a:rPr lang="ru-RU" sz="2400" dirty="0" err="1"/>
              <a:t>нуклеопротеидтер</a:t>
            </a:r>
            <a:r>
              <a:rPr lang="ru-RU" sz="2400" dirty="0"/>
              <a:t>, </a:t>
            </a:r>
            <a:r>
              <a:rPr lang="ru-RU" sz="2400" dirty="0" err="1"/>
              <a:t>гликопротеидтер</a:t>
            </a:r>
            <a:r>
              <a:rPr lang="ru-RU" sz="2400" dirty="0"/>
              <a:t> </a:t>
            </a:r>
            <a:r>
              <a:rPr lang="ru-RU" sz="2400" dirty="0" err="1"/>
              <a:t>және әртүрлі ферменттер</a:t>
            </a:r>
            <a:r>
              <a:rPr lang="ru-RU" sz="2400" dirty="0"/>
              <a:t> </a:t>
            </a:r>
            <a:r>
              <a:rPr lang="ru-RU" sz="2400" dirty="0" err="1"/>
              <a:t>болады</a:t>
            </a:r>
            <a:endParaRPr lang="ru-RU" altLang="ru-RU" sz="2400" u="sng" dirty="0"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395288" y="549275"/>
            <a:ext cx="8229600" cy="979488"/>
          </a:xfrm>
        </p:spPr>
        <p:txBody>
          <a:bodyPr>
            <a:normAutofit fontScale="90000"/>
          </a:bodyPr>
          <a:lstStyle/>
          <a:p>
            <a:r>
              <a:rPr lang="ru-RU" altLang="ru-RU" sz="4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Жасушаны</a:t>
            </a:r>
            <a:r>
              <a:rPr lang="kk-KZ" altLang="ru-RU" sz="4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ң бөлінуі</a:t>
            </a:r>
            <a:r>
              <a:rPr lang="ru-RU" altLang="ru-RU" sz="4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48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4800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11188" y="1268413"/>
          <a:ext cx="7358062" cy="4032250"/>
        </p:xfrm>
        <a:graphic>
          <a:graphicData uri="http://schemas.openxmlformats.org/drawingml/2006/table">
            <a:tbl>
              <a:tblPr/>
              <a:tblGrid>
                <a:gridCol w="36748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831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322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Calibri"/>
                          <a:cs typeface="Times New Roman"/>
                        </a:rPr>
                        <a:t>Эукариоттар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Calibri"/>
                          <a:ea typeface="Calibri"/>
                          <a:cs typeface="Times New Roman"/>
                        </a:rPr>
                        <a:t>1. Ядросы бар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2. </a:t>
                      </a:r>
                      <a:r>
                        <a:rPr lang="ru-RU" sz="1800" dirty="0" err="1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Өсімдіктер</a:t>
                      </a: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endParaRPr lang="kk-KZ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3. </a:t>
                      </a:r>
                      <a:r>
                        <a:rPr lang="ru-RU" sz="1800" dirty="0" err="1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Жануарлар</a:t>
                      </a: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4. </a:t>
                      </a:r>
                      <a:r>
                        <a:rPr lang="ru-RU" sz="1800" dirty="0" err="1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Басқа</a:t>
                      </a: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органоидтары</a:t>
                      </a: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бар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5.</a:t>
                      </a:r>
                      <a:r>
                        <a:rPr lang="kk-KZ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Хромосома</a:t>
                      </a: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6. гликоген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7. Пластид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8. </a:t>
                      </a:r>
                      <a:r>
                        <a:rPr lang="ru-RU" sz="1800" dirty="0" err="1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Нағыз</a:t>
                      </a: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вакуоль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latin typeface="Times New Roman"/>
                          <a:ea typeface="Calibri"/>
                          <a:cs typeface="Times New Roman"/>
                        </a:rPr>
                        <a:t>Прокариоттар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/>
                          <a:ea typeface="Calibri"/>
                          <a:cs typeface="Times New Roman"/>
                        </a:rPr>
                        <a:t>1. Ядросы жоқ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2. </a:t>
                      </a:r>
                      <a:r>
                        <a:rPr lang="ru-RU" sz="1800" dirty="0" err="1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Бытыранықтар</a:t>
                      </a: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endParaRPr lang="kk-KZ" sz="18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3. </a:t>
                      </a:r>
                      <a:r>
                        <a:rPr lang="ru-RU" sz="1800" dirty="0" err="1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Көк-жасыл</a:t>
                      </a: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балдырлар</a:t>
                      </a:r>
                      <a:endParaRPr lang="ru-RU" sz="1800" dirty="0"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4. </a:t>
                      </a:r>
                      <a:r>
                        <a:rPr lang="ru-RU" sz="1800" dirty="0" err="1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Цианбактериялар</a:t>
                      </a:r>
                      <a:r>
                        <a:rPr lang="ru-RU" sz="2400" dirty="0"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350963" y="228600"/>
            <a:ext cx="7793037" cy="1462088"/>
          </a:xfrm>
        </p:spPr>
        <p:txBody>
          <a:bodyPr anchor="ctr"/>
          <a:lstStyle/>
          <a:p>
            <a:pPr eaLnBrk="1" hangingPunct="1"/>
            <a:r>
              <a:rPr lang="ru-RU" altLang="ru-RU" sz="3000" u="sng">
                <a:solidFill>
                  <a:schemeClr val="hlink"/>
                </a:solidFill>
              </a:rPr>
              <a:t>Прокариоттар</a:t>
            </a:r>
            <a:r>
              <a:rPr lang="ru-RU" altLang="ru-RU" sz="3000">
                <a:solidFill>
                  <a:schemeClr val="hlink"/>
                </a:solidFill>
              </a:rPr>
              <a:t>   </a:t>
            </a:r>
            <a:r>
              <a:rPr lang="ru-RU" altLang="ru-RU" sz="3000" u="sng">
                <a:solidFill>
                  <a:schemeClr val="hlink"/>
                </a:solidFill>
              </a:rPr>
              <a:t>мен</a:t>
            </a:r>
            <a:r>
              <a:rPr lang="ru-RU" altLang="ru-RU" sz="3000">
                <a:solidFill>
                  <a:schemeClr val="hlink"/>
                </a:solidFill>
              </a:rPr>
              <a:t>    </a:t>
            </a:r>
            <a:r>
              <a:rPr lang="ru-RU" altLang="ru-RU" sz="3000" u="sng">
                <a:solidFill>
                  <a:schemeClr val="hlink"/>
                </a:solidFill>
              </a:rPr>
              <a:t>эукариоттар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447800"/>
            <a:ext cx="3733800" cy="5257800"/>
          </a:xfrm>
        </p:spPr>
        <p:txBody>
          <a:bodyPr/>
          <a:lstStyle/>
          <a:p>
            <a:pPr eaLnBrk="1" hangingPunct="1"/>
            <a:r>
              <a:rPr lang="ru-RU" altLang="ru-RU" sz="2000"/>
              <a:t>Айқындалған ядросы болмайды.</a:t>
            </a:r>
          </a:p>
          <a:p>
            <a:pPr eaLnBrk="1" hangingPunct="1"/>
            <a:r>
              <a:rPr lang="ru-RU" altLang="ru-RU" sz="2000">
                <a:cs typeface="Times New Roman" pitchFamily="18" charset="0"/>
              </a:rPr>
              <a:t>Тұқымқуалаушылық ақпарат нуклеотид құрайтын ДНҚ молекуласы арқылы беріледі. </a:t>
            </a:r>
            <a:r>
              <a:rPr lang="ru-RU" altLang="ru-RU" sz="2000"/>
              <a:t>Эукариоттық органоид қызметін мембраналар атқарады.</a:t>
            </a:r>
          </a:p>
          <a:p>
            <a:pPr eaLnBrk="1" hangingPunct="1"/>
            <a:r>
              <a:rPr lang="ru-RU" altLang="ru-RU" sz="2000"/>
              <a:t>Б</a:t>
            </a:r>
            <a:r>
              <a:rPr lang="ru-RU" altLang="ru-RU" sz="2000">
                <a:cs typeface="Times New Roman" pitchFamily="18" charset="0"/>
              </a:rPr>
              <a:t>актериялар және көк, жасыл балдырлырФ</a:t>
            </a:r>
            <a:endParaRPr lang="ru-RU" altLang="ru-RU" sz="2000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410200" y="1393825"/>
            <a:ext cx="3733800" cy="5257800"/>
          </a:xfrm>
        </p:spPr>
        <p:txBody>
          <a:bodyPr/>
          <a:lstStyle/>
          <a:p>
            <a:pPr eaLnBrk="1" hangingPunct="1"/>
            <a:r>
              <a:rPr lang="ru-RU" altLang="ru-RU" sz="2000"/>
              <a:t>Айқындалған ядросы бар</a:t>
            </a:r>
          </a:p>
          <a:p>
            <a:pPr eaLnBrk="1" hangingPunct="1"/>
            <a:r>
              <a:rPr lang="ru-RU" altLang="ru-RU" sz="2000">
                <a:cs typeface="Times New Roman" pitchFamily="18" charset="0"/>
              </a:rPr>
              <a:t>Ядролық ДНҚ хромосомаларда сақталады.</a:t>
            </a:r>
            <a:endParaRPr lang="ru-RU" altLang="ru-RU" sz="2000"/>
          </a:p>
          <a:p>
            <a:pPr eaLnBrk="1" hangingPunct="1"/>
            <a:r>
              <a:rPr lang="ru-RU" altLang="ru-RU" sz="2000">
                <a:cs typeface="Times New Roman" pitchFamily="18" charset="0"/>
              </a:rPr>
              <a:t>Цитоплазмада ерекше қызмет атқаратын әртүрлі органоидтар бар.</a:t>
            </a:r>
            <a:endParaRPr lang="ru-RU" altLang="ru-RU" sz="2000"/>
          </a:p>
          <a:p>
            <a:pPr eaLnBrk="1" hangingPunct="1"/>
            <a:r>
              <a:rPr lang="ru-RU" altLang="ru-RU" sz="2000"/>
              <a:t>Саңырауқұлақтар, өсімдіктер, жануарлар. </a:t>
            </a:r>
          </a:p>
        </p:txBody>
      </p:sp>
      <p:pic>
        <p:nvPicPr>
          <p:cNvPr id="61446" name="Picture 6" descr="C:\WINDOWS\Рабочий стол\Реферат\РИСУНКИ\ьииььиьиьиььиь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7200" y="4865688"/>
            <a:ext cx="1471613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7" name="Picture 7" descr="D:\Program Files\Common Files\Microsoft Shared\Clipart\cagcat50\AN02097_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46938" y="4641850"/>
            <a:ext cx="1841500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8" name="Picture 8" descr="D:\Program Files\Common Files\Microsoft Shared\Clipart\cagcat50\NA01441_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56250" y="4865688"/>
            <a:ext cx="1630363" cy="183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1A48F477-B284-46A5-A015-D7E9FB6519F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268760"/>
            <a:ext cx="4752528" cy="51845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994603F-1211-418D-9BDC-58EFC562AF80}"/>
              </a:ext>
            </a:extLst>
          </p:cNvPr>
          <p:cNvSpPr txBox="1"/>
          <p:nvPr/>
        </p:nvSpPr>
        <p:spPr>
          <a:xfrm>
            <a:off x="1403648" y="440011"/>
            <a:ext cx="54543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мд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жасушасы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5F2F44D4-DB0A-4142-BA98-C17E75E54263}"/>
              </a:ext>
            </a:extLst>
          </p:cNvPr>
          <p:cNvSpPr/>
          <p:nvPr/>
        </p:nvSpPr>
        <p:spPr>
          <a:xfrm>
            <a:off x="5436096" y="1412776"/>
            <a:ext cx="3240360" cy="50052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жасуша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қабырғасы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– мембрана;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– вакуоль;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– ядро;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– хлоропласт;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– митохондрия;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–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бұдыр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эндоплазмалық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тордағы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рибосомалар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274994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BE326927-38A2-46C9-942D-9254B1384B9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124744"/>
            <a:ext cx="3888432" cy="51125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1F707FE-85E2-47B3-928E-3945E4FBB6D1}"/>
              </a:ext>
            </a:extLst>
          </p:cNvPr>
          <p:cNvSpPr txBox="1"/>
          <p:nvPr/>
        </p:nvSpPr>
        <p:spPr>
          <a:xfrm>
            <a:off x="1475656" y="266745"/>
            <a:ext cx="55263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Жануар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жасушасы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5900226F-2930-4A29-9F39-3BBF062DA639}"/>
              </a:ext>
            </a:extLst>
          </p:cNvPr>
          <p:cNvSpPr/>
          <p:nvPr/>
        </p:nvSpPr>
        <p:spPr>
          <a:xfrm>
            <a:off x="4788024" y="1124744"/>
            <a:ext cx="3672408" cy="4968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жасуша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мембранасы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– ядро;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– лизосома;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– митохондрия;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– Гольджи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–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бұдыр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эндоплазмалық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тордағы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рибосомалар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700327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850900"/>
          </a:xfrm>
        </p:spPr>
        <p:txBody>
          <a:bodyPr/>
          <a:lstStyle/>
          <a:p>
            <a:pPr>
              <a:defRPr/>
            </a:pPr>
            <a:r>
              <a:rPr lang="ru-RU" sz="3200" b="1" dirty="0" err="1">
                <a:solidFill>
                  <a:srgbClr val="1F497D">
                    <a:lumMod val="75000"/>
                  </a:srgbClr>
                </a:solidFill>
                <a:latin typeface="Arial"/>
                <a:ea typeface="+mn-ea"/>
                <a:cs typeface="+mn-cs"/>
              </a:rPr>
              <a:t>Прокариоттар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981075"/>
            <a:ext cx="8713788" cy="532765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    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Прокариоттар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—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Прокариоттарға микроорганизмдер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мен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көк-жасыл балдырлар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жатады.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Прокариоттардың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мөлшері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өте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кішкентай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ұзындығы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1—10 мкм.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Прокариоттардың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эукариоттардан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айырмашылығы —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олардың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айқындалған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органоидтері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яғни 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эндоплазмалық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торы,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Гольджи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жиынтығы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 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митохондриялары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болмайды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.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Жануарлардың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және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өсімдіктердің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жасушаларында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жақсы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айқындалған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түйіршіктер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болады. Олар —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нәруыз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май және гликоген 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сияқты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қор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заттарынан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тұрады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.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Прокариоттың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эукариоттан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негізгі айырмашылығы — онда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қалыптасқан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ядросы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және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хромосомалары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болмайды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. Прокариот ДНҚ-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сының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эукариот ДНҚ-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сынан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айырмашылығы —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мұнда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ДНҚ-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ның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сыртын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нәруыздар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қаптап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тұрмайды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және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пішіні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сақина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тәріздес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болып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келеді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. Прокариот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жасушаларында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мембрана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құрылымы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болады,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олар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микроорганизмдердің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энергетикалық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процестеріне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қатысады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.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Мысалы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көк-жасыл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балдырлардың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мембрана 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құрылымында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хлорофилл болады және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олар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фотосинтез 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процесін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жүзеге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асырады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.</a:t>
            </a:r>
          </a:p>
          <a:p>
            <a:pPr>
              <a:defRPr/>
            </a:pP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Кейбір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микроорганизмдерде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мембрана 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құрылымдары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аэробты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тыныс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алу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процестеріне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қатысады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.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Негізінен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прокариоттар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жасушаның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жай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екіге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бөлінуі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арқылы көбейеді, яғни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аналық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жасуша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екі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жас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жасушаға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тікелей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бөлінеді.</a:t>
            </a:r>
          </a:p>
          <a:p>
            <a:pPr>
              <a:defRPr/>
            </a:pPr>
            <a:endParaRPr lang="ru-RU" sz="1600" dirty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8488" cy="9239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200" dirty="0">
                <a:solidFill>
                  <a:srgbClr val="1F497D">
                    <a:lumMod val="75000"/>
                  </a:srgbClr>
                </a:solidFill>
                <a:latin typeface="Arial"/>
                <a:ea typeface="+mn-ea"/>
                <a:cs typeface="+mn-cs"/>
              </a:rPr>
              <a:t>       </a:t>
            </a:r>
            <a:r>
              <a:rPr lang="ru-RU" sz="3200" dirty="0" err="1">
                <a:solidFill>
                  <a:srgbClr val="1F497D">
                    <a:lumMod val="75000"/>
                  </a:srgbClr>
                </a:solidFill>
                <a:latin typeface="Arial"/>
                <a:ea typeface="+mn-ea"/>
                <a:cs typeface="+mn-cs"/>
              </a:rPr>
              <a:t>Прокариоттық жасушаның құрылысы</a:t>
            </a:r>
            <a:endParaRPr lang="ru-RU" sz="3200" dirty="0"/>
          </a:p>
        </p:txBody>
      </p:sp>
      <p:pic>
        <p:nvPicPr>
          <p:cNvPr id="22531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19250" y="1268413"/>
            <a:ext cx="6858000" cy="5040312"/>
          </a:xfrm>
        </p:spPr>
      </p:pic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115888"/>
            <a:ext cx="8229600" cy="779462"/>
          </a:xfrm>
        </p:spPr>
        <p:txBody>
          <a:bodyPr/>
          <a:lstStyle/>
          <a:p>
            <a:pPr>
              <a:defRPr/>
            </a:pPr>
            <a:r>
              <a:rPr lang="ru-RU" sz="3200" b="1" dirty="0" err="1">
                <a:solidFill>
                  <a:srgbClr val="252525"/>
                </a:solidFill>
                <a:latin typeface="Arial"/>
                <a:ea typeface="+mn-ea"/>
                <a:cs typeface="+mn-cs"/>
              </a:rPr>
              <a:t>Эукариоттар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836613"/>
            <a:ext cx="8496300" cy="583247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ru-RU" sz="1400" b="1" dirty="0">
                <a:solidFill>
                  <a:srgbClr val="252525"/>
                </a:solidFill>
                <a:latin typeface="Arial"/>
              </a:rPr>
              <a:t>              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Эукариоттар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(грек. е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u –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жақсы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толығымен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және </a:t>
            </a:r>
            <a:r>
              <a:rPr lang="en-US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karyon</a:t>
            </a:r>
            <a:r>
              <a:rPr lang="en-US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–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ядро) –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құрамында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ядросы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бар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организмдер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.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Эукариоттарға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барлық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жоғары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сатыдағы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жануарлар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мен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өсімдіктер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сондай-ақ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бір немесе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көп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жасушалы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балдырлар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саңырауқұлақтар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және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қарапайымдар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жатады.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Эукариоттар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жасушалары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прокариоттармен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салыстырғанда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күрделі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келеді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.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Эукариоттар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жасушалары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көптеген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ішкі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мембраналармен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жеке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бөліктерге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(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компартементтерге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) бөлінеді. Бұл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бөліктерде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бір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мезгілде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бір-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біріне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тәуелсіз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әр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түрлі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хим. реакциялар жүреді. Бұл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жасушаларда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ядро мен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түрлі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органеллалар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(митохондрия, рибосома, 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Гольджи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 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кешені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)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қызметтері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жақсы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жіктеледі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. Клетка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ядросы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митохондриялар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пластидтер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цитоплазмадан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екі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қабат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мембрана арқылы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шектеледі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.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Ядрода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жасушаның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генетик.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материалдары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(ДНҚ,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онымен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байланысқан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заттар)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шоғырланады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.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Өсімдік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жасушаларының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хлоропластары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негізінен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Күн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сәулесін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сіңіріп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оны фотосинтез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нәтижесінде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органик. заттардың хим.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энергиясына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айналдырса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митохондриялар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көмірсулар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майлар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белоктар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т.б. органик.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қосылыстарды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ыдыратып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энергия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түзеді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.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Эукариоттар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жасушалары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цитоплазмасының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мембраналық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жүйесі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(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эндоплазмалық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тор, 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Гольджи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кешені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) –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жасуша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әрекетін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қамтамасыз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ететін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макромолекулаларды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түзіп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,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жинақтайды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.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Эукариоттар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жасушалары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митоз </a:t>
            </a:r>
            <a:r>
              <a:rPr lang="ru-RU" sz="1800" dirty="0" err="1">
                <a:solidFill>
                  <a:schemeClr val="tx2">
                    <a:lumMod val="75000"/>
                  </a:schemeClr>
                </a:solidFill>
                <a:latin typeface="Arial"/>
              </a:rPr>
              <a:t>жолымен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Arial"/>
              </a:rPr>
              <a:t> бөлінеді.</a:t>
            </a:r>
          </a:p>
          <a:p>
            <a:pPr>
              <a:defRPr/>
            </a:pPr>
            <a:endParaRPr lang="ru-RU" sz="1400" dirty="0"/>
          </a:p>
        </p:txBody>
      </p:sp>
    </p:spTree>
  </p:cSld>
  <p:clrMapOvr>
    <a:masterClrMapping/>
  </p:clrMapOvr>
  <p:transition>
    <p:cover dir="r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kk-KZ" altLang="ru-RU" sz="4000"/>
              <a:t>Эукариоттық жасушаның құрылысы</a:t>
            </a:r>
            <a:endParaRPr lang="ru-RU" altLang="ru-RU" sz="4000"/>
          </a:p>
        </p:txBody>
      </p:sp>
      <p:pic>
        <p:nvPicPr>
          <p:cNvPr id="24579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1412875"/>
            <a:ext cx="7848600" cy="4803775"/>
          </a:xfrm>
        </p:spPr>
      </p:pic>
    </p:spTree>
  </p:cSld>
  <p:clrMapOvr>
    <a:masterClrMapping/>
  </p:clrMapOvr>
  <p:transition>
    <p:cover dir="r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Эукариоттар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прокариоттардың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айырмашылығы</a:t>
            </a:r>
          </a:p>
        </p:txBody>
      </p:sp>
      <p:pic>
        <p:nvPicPr>
          <p:cNvPr id="25603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84213" y="1484313"/>
            <a:ext cx="8002587" cy="4752975"/>
          </a:xfrm>
        </p:spPr>
      </p:pic>
    </p:spTree>
  </p:cSld>
  <p:clrMapOvr>
    <a:masterClrMapping/>
  </p:clrMapOvr>
  <p:transition>
    <p:cover dir="r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825" y="260350"/>
            <a:ext cx="8713788" cy="6481763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            Прокариот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ұғымы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“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ядроға дейінгі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”, ал эукариот – “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жақсы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немесе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анық ядросы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 бар”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дегенді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көрсетеді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.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            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Прокариоттарды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,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сондай-ақ, бактериялар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деп те атайды.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Прокариоттарға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көк-жасыл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балдырлар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,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актиномицеттер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,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бактериялар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,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спирохеттер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,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микоплазмалар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,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хламидиялар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жатады.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Эукариоттарға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–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көпшілік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балдырлар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,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саңырауқұлақтар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мен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қыналар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,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өсімдік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пен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жануарлар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жатады.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Прокариот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клеткаларының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эукариот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жасушаларынан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айырмашылығы –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олардың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генетикалық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материалы –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сақиналы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ДНҚ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құрамына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ақуыздар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кіретін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күрделі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хромосомаларға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жинақталмаған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және де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мембранамен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қапталмаған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.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Прокариоттарда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белгілі бір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қызметтер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атқаратын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мембраналық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құрылымдары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болмайды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.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Бактериялар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екіге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жай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бөліну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арқылы көбейеді,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сондай-ақ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екі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клетка арасында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генетикалық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ақпарат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алмастыру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түрінде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жүретін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жыныстық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көбеюді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байқауға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болады.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Прокариоттар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клеткаларының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пішіндеріне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сәйкес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ұсақ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болып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келеді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.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Олардың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көлемі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шамамен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1-10 мкм.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Прокариот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клеткаларының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құрылымы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мен химиялық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құрамдарында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өздеріне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тән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ерекшеліктері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болады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  <a:hlinkClick r:id="rId2"/>
              </a:rPr>
              <a:t>.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 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Цитоплазмалық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мембранадан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тыс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орналасқан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құрылымдары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(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жасуша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қабықшасы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, капсула,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сілемейлі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қап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,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талшықтар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,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ворсинкалар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)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көбінесе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 </a:t>
            </a:r>
            <a:r>
              <a:rPr lang="ru-RU" sz="1600" i="1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беттік</a:t>
            </a:r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i="1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құрылымдар</a:t>
            </a:r>
            <a:r>
              <a:rPr lang="ru-RU" sz="1600" b="1" i="1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 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деп аталады.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Цитоплазмалық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мембрана мен цитоплазма </a:t>
            </a:r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протопласт 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деп аталады.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Эукариот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клеткаларының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прокариоттардан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негізгі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ерекшелігі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–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олар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жеке-жеке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компартменттерге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бөлшектенген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, яғни көптеген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мембраналық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органеллалары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 болады.  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Эукариоттардың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ақуызбен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байланысқан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ДНҚ-ы 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хромосомаларға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жинақталып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,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қос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мембранамен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қапталған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ядрода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орналасады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.</a:t>
            </a:r>
          </a:p>
          <a:p>
            <a:pPr marL="0" indent="0">
              <a:buFont typeface="Arial" charset="0"/>
              <a:buNone/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Эукариот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клеткаларының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пішіндері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прокариоттарға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қарағанда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ірі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  <a:latin typeface="Tahoma"/>
              </a:rPr>
              <a:t>келеді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ahoma"/>
              </a:rPr>
              <a:t>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>
    <p:cover dir="r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kk-KZ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Қорытынды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713288"/>
          </a:xfrm>
        </p:spPr>
        <p:txBody>
          <a:bodyPr>
            <a:normAutofit lnSpcReduction="10000"/>
          </a:bodyPr>
          <a:lstStyle/>
          <a:p>
            <a:pPr marL="0" indent="0">
              <a:buFont typeface="Arial" charset="0"/>
              <a:buNone/>
              <a:defRPr/>
            </a:pP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Негізінен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жасуша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мен оны қоршаған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сыртқы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орта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арасындағы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метаболизмге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(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зат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алмасуға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)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қатысады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сондай-ақ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жасушаның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қозғалуы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мен бір-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біріне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жалғануында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үлкен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рөл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атқарады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.</a:t>
            </a:r>
          </a:p>
          <a:p>
            <a:pPr marL="0" indent="0">
              <a:buFont typeface="Arial" charset="0"/>
              <a:buNone/>
              <a:defRPr/>
            </a:pP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Жасушаның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жалпы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құрылысы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жануарларға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да,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өсімдіктерге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де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тән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. Бірақ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өсімдік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жасушасының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құрылымы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мен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метаболизмінде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жануарлар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жасушасына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қарағанда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біраз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айырмашылық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бар.</a:t>
            </a:r>
          </a:p>
          <a:p>
            <a:pPr marL="0" indent="0">
              <a:buFont typeface="Arial" charset="0"/>
              <a:buNone/>
              <a:defRPr/>
            </a:pP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Өсімдіктер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жасушасының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біріншілік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плазмолеммасы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күрделі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полисахарид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негізінде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(матрикс)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орналасқан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целлюлозды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микрожіпшелерден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құралған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.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Микрожіпшелер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өсімдік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жасушасы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қабырғасының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тіректік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қаңқасын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түзеді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.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Көп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өсімдіктер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беріктік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қасиет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беретін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–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екіншілік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жасуша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қабықшасын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(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целлюлозадан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)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түзеді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.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Өсімдік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жасушаның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целлюлоза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талшықтары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күрделі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полимерлі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зат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–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лигнинді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сіңіріп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,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қатаяды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да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жасуша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қабықшасы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беріктенеді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.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Өсімдік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жасушасының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цитоплазмасында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арнайы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органоид-</a:t>
            </a:r>
            <a:r>
              <a:rPr lang="ru-RU" altLang="ru-RU" sz="2000" dirty="0" err="1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пластидтер</a:t>
            </a:r>
            <a:r>
              <a:rPr lang="ru-RU" altLang="ru-RU" sz="2000" dirty="0">
                <a:solidFill>
                  <a:schemeClr val="tx2">
                    <a:lumMod val="50000"/>
                  </a:schemeClr>
                </a:solidFill>
                <a:latin typeface="Arial" charset="0"/>
              </a:rPr>
              <a:t> – хлоропласт, хромопласт, лейкопласт бар.</a:t>
            </a:r>
            <a:endParaRPr lang="ru-RU" altLang="ru-RU" sz="2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cover dir="r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124744"/>
            <a:ext cx="74168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1.Өсімдік және жануар жасушасының айырмашылықтары мен ұқсастықтары. Қандай?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2. Прокариоттар мен эукариот жасушасының айырмашылықтары мен ұқсастықтары қандай? 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3. Клетка қалай көбейеді? Соматикалық және жыныс жасушалары дегеніміз не?.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4. Жасушадағы ақуыз синтезі. Транскрипция, трансляция түсінігі туралы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448928"/>
      </p:ext>
    </p:extLst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78"/>
          </a:xfrm>
        </p:spPr>
        <p:txBody>
          <a:bodyPr/>
          <a:lstStyle/>
          <a:p>
            <a:pPr>
              <a:defRPr/>
            </a:pPr>
            <a:r>
              <a:rPr lang="ru-RU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Назарлары</a:t>
            </a:r>
            <a:r>
              <a:rPr lang="kk-KZ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ңызға </a:t>
            </a:r>
            <a:br>
              <a:rPr lang="kk-KZ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kk-KZ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рахмет</a:t>
            </a:r>
            <a:r>
              <a:rPr lang="kk-KZ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endParaRPr lang="ru-RU" sz="6000" dirty="0"/>
          </a:p>
        </p:txBody>
      </p:sp>
    </p:spTree>
  </p:cSld>
  <p:clrMapOvr>
    <a:masterClrMapping/>
  </p:clrMapOvr>
  <p:transition>
    <p:cover dir="rd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</TotalTime>
  <Words>1017</Words>
  <Application>Microsoft Office PowerPoint</Application>
  <PresentationFormat>Экран (4:3)</PresentationFormat>
  <Paragraphs>190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 Жасуша теориясының қағидалары: </vt:lpstr>
      <vt:lpstr>Презентация PowerPoint</vt:lpstr>
      <vt:lpstr>Презентация PowerPoint</vt:lpstr>
      <vt:lpstr>Презентация PowerPoint</vt:lpstr>
      <vt:lpstr>Презентация PowerPoint</vt:lpstr>
      <vt:lpstr>Рибосома</vt:lpstr>
      <vt:lpstr>Гольджи аппараты</vt:lpstr>
      <vt:lpstr>Лизосома</vt:lpstr>
      <vt:lpstr>Презентация PowerPoint</vt:lpstr>
      <vt:lpstr>Митохондрия</vt:lpstr>
      <vt:lpstr>Ядро</vt:lpstr>
      <vt:lpstr>Презентация PowerPoint</vt:lpstr>
      <vt:lpstr>Жасушаның бөлінуі </vt:lpstr>
      <vt:lpstr>Прокариоттар   мен    эукариоттар</vt:lpstr>
      <vt:lpstr>Презентация PowerPoint</vt:lpstr>
      <vt:lpstr>Презентация PowerPoint</vt:lpstr>
      <vt:lpstr>Прокариоттар</vt:lpstr>
      <vt:lpstr>       Прокариоттық жасушаның құрылысы</vt:lpstr>
      <vt:lpstr>Эукариоттар</vt:lpstr>
      <vt:lpstr>Эукариоттық жасушаның құрылысы</vt:lpstr>
      <vt:lpstr>Эукариоттар мен прокариоттардың айырмашылығы</vt:lpstr>
      <vt:lpstr>Презентация PowerPoint</vt:lpstr>
      <vt:lpstr>Қорытынды</vt:lpstr>
      <vt:lpstr>Презентация PowerPoint</vt:lpstr>
      <vt:lpstr>Назарларыңызға  рахмет! </vt:lpstr>
    </vt:vector>
  </TitlesOfParts>
  <Company>школа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Клетка: история изучения. Клеточная теория.</dc:title>
  <dc:creator>Елена</dc:creator>
  <cp:lastModifiedBy>Пользователь Windows</cp:lastModifiedBy>
  <cp:revision>39</cp:revision>
  <dcterms:created xsi:type="dcterms:W3CDTF">2012-05-02T10:08:47Z</dcterms:created>
  <dcterms:modified xsi:type="dcterms:W3CDTF">2022-11-06T19:11:07Z</dcterms:modified>
</cp:coreProperties>
</file>