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5" r:id="rId2"/>
    <p:sldId id="276" r:id="rId3"/>
    <p:sldId id="257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8" r:id="rId12"/>
    <p:sldId id="259" r:id="rId13"/>
    <p:sldId id="268" r:id="rId14"/>
    <p:sldId id="274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D1545-F0B4-4D57-9491-E98D0ADA031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FFE7-E6B4-4DCC-8FA7-6C0486B9A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131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D1545-F0B4-4D57-9491-E98D0ADA031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FFE7-E6B4-4DCC-8FA7-6C0486B9A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971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D1545-F0B4-4D57-9491-E98D0ADA031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FFE7-E6B4-4DCC-8FA7-6C0486B9A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187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D1545-F0B4-4D57-9491-E98D0ADA031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FFE7-E6B4-4DCC-8FA7-6C0486B9A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380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D1545-F0B4-4D57-9491-E98D0ADA031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FFE7-E6B4-4DCC-8FA7-6C0486B9A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667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D1545-F0B4-4D57-9491-E98D0ADA031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FFE7-E6B4-4DCC-8FA7-6C0486B9A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81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D1545-F0B4-4D57-9491-E98D0ADA031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FFE7-E6B4-4DCC-8FA7-6C0486B9A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74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D1545-F0B4-4D57-9491-E98D0ADA031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FFE7-E6B4-4DCC-8FA7-6C0486B9A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38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D1545-F0B4-4D57-9491-E98D0ADA031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FFE7-E6B4-4DCC-8FA7-6C0486B9A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297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D1545-F0B4-4D57-9491-E98D0ADA031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FFE7-E6B4-4DCC-8FA7-6C0486B9A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4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D1545-F0B4-4D57-9491-E98D0ADA031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FFFE7-E6B4-4DCC-8FA7-6C0486B9A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40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D1545-F0B4-4D57-9491-E98D0ADA0311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FFFE7-E6B4-4DCC-8FA7-6C0486B9AA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682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0" y="136468"/>
            <a:ext cx="1849666" cy="18780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5840" y="136473"/>
            <a:ext cx="6195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М.Өтемісов атындағы Батыс Қазақстан университеті</a:t>
            </a:r>
          </a:p>
          <a:p>
            <a:pPr algn="ctr"/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Жаратылыстану-география факультеті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4954" y="1997365"/>
            <a:ext cx="216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және экология кафедрасы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0819" y="4298059"/>
            <a:ext cx="4189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Оқытушы: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окторы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endParaRPr lang="kk-KZ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Кожагалиева Р.Ж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79720" y="6185140"/>
            <a:ext cx="1782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Орал, 2022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59833" y="3196828"/>
            <a:ext cx="2862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Биологияға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кіріспе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54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548680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ақырыбы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Ағзаның жеке дамуы</a:t>
            </a: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Онтогенез, реттелу кезеңдері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Филогенез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06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188640"/>
            <a:ext cx="4690864" cy="1143000"/>
          </a:xfrm>
        </p:spPr>
        <p:txBody>
          <a:bodyPr/>
          <a:lstStyle/>
          <a:p>
            <a:r>
              <a:rPr lang="kk-KZ" dirty="0" smtClean="0"/>
              <a:t>Онтогенез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435280" cy="1493520"/>
          </a:xfrm>
        </p:spPr>
        <p:txBody>
          <a:bodyPr>
            <a:normAutofit lnSpcReduction="10000"/>
          </a:bodyPr>
          <a:lstStyle/>
          <a:p>
            <a:pPr marL="4763" indent="720725"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Онтогонез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(грек.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септігінің жалғауы,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ontos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нағыз, нақты және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генез) –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организмнің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Картинки по запросу онтогенез деген н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732" y="1340768"/>
            <a:ext cx="4824536" cy="37976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3754760" cy="3888432"/>
          </a:xfrm>
        </p:spPr>
        <p:txBody>
          <a:bodyPr>
            <a:normAutofit fontScale="70000" lnSpcReduction="20000"/>
          </a:bodyPr>
          <a:lstStyle/>
          <a:p>
            <a:pPr marL="0" indent="7175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Онтогенез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ұрық 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түзілуінен бастап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тіршілігінің соңына дейінгі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барлық өзгерістердің жиынтығы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Онтогенез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терминін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биологы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Э.Геккель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ұсынған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(1866). Онтогенез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дамып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жатқан организмнің 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мүшелері өсіп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жіктеледі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бірігеді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Картинки по запросу онтогенез деген не"/>
          <p:cNvPicPr>
            <a:picLocks noChangeAspect="1" noChangeArrowheads="1"/>
          </p:cNvPicPr>
          <p:nvPr/>
        </p:nvPicPr>
        <p:blipFill>
          <a:blip r:embed="rId2" cstate="print"/>
          <a:srcRect l="2751" t="23625" r="1570" b="5043"/>
          <a:stretch>
            <a:fillRect/>
          </a:stretch>
        </p:blipFill>
        <p:spPr bwMode="auto">
          <a:xfrm>
            <a:off x="4427984" y="1135866"/>
            <a:ext cx="4248472" cy="366128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67544" y="4941168"/>
            <a:ext cx="82089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390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Онтогенез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ұрықтың әрбір жасушасындағы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ядро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мен 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цитоплазманың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әсерлесуі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ұрықтың әр түрлі жасушалары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жасуша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кешендерінің өзара әрекеттесулері жүзеге асады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225116"/>
            <a:ext cx="7787208" cy="4407768"/>
          </a:xfrm>
        </p:spPr>
        <p:txBody>
          <a:bodyPr>
            <a:normAutofit lnSpcReduction="10000"/>
          </a:bodyPr>
          <a:lstStyle/>
          <a:p>
            <a:pPr marL="0" indent="717550">
              <a:lnSpc>
                <a:spcPct val="150000"/>
              </a:lnSpc>
              <a:buNone/>
              <a:tabLst>
                <a:tab pos="0" algn="l"/>
              </a:tabLst>
            </a:pPr>
            <a:r>
              <a:rPr lang="ru-RU" sz="2200" b="1" i="1" dirty="0" err="1" smtClean="0">
                <a:latin typeface="Times New Roman" pitchFamily="18" charset="0"/>
                <a:cs typeface="Times New Roman" pitchFamily="18" charset="0"/>
              </a:rPr>
              <a:t>Тұқым қуалау 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аппараты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өзіндік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белок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молекулаларының синтезделуін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кодтау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белгілеу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арқылы морфогенетикалық процестердің жалпы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бағытын ғана анықтайды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олардың нақтылы жүзеге асырылуы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дәрежеде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тұқым қуалаушылық нормасы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шеңберінде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сыртқы факторлардың әсеріне тәуелді болады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Организмдердің әр түрлі топтарында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Онтогенездің тұқым қуалаушылық бағдарламасының мүлтіксіз орындалу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деңгейі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оның реттелу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шегінің мүмкіншілігі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мол.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4540" y="404664"/>
            <a:ext cx="5194920" cy="866360"/>
          </a:xfrm>
        </p:spPr>
        <p:txBody>
          <a:bodyPr/>
          <a:lstStyle/>
          <a:p>
            <a:r>
              <a:rPr lang="kk-KZ" dirty="0" smtClean="0"/>
              <a:t>Реттелу кезеңдері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365104"/>
            <a:ext cx="8435280" cy="2175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эмбрионалдық кезең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жануарлар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организмінің ұрықтанғаннан бастап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зигота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ұрықтың туғанға немесе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жұмыртқадан шыққанға дейінгі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даму,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өсу, қалыптасу мерзімі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постэмбрионалдық кезең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жануарлардың туғаннан кейінгі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өсу, есею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ұрпақ қалдыру, қартаю сатыларынан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тұрады.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Жануарлар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Онтогенезінің: дернәсілдік, жұмыртқа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салу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және құрсақтық типтері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бар.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268760"/>
            <a:ext cx="37444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3900"/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Жануарларда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Онтогенез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процесін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реттеуде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жүйке және эндокрин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жүйелері маңызды рөл атқарады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Олардың Онтогенезінде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кезеңдер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бар: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ұрыққа дейінгі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кезең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гаметогенез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ұрықтанудан тұрады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200" dirty="0"/>
          </a:p>
        </p:txBody>
      </p:sp>
      <p:pic>
        <p:nvPicPr>
          <p:cNvPr id="19458" name="Picture 2" descr="A."/>
          <p:cNvPicPr>
            <a:picLocks noChangeAspect="1" noChangeArrowheads="1"/>
          </p:cNvPicPr>
          <p:nvPr/>
        </p:nvPicPr>
        <p:blipFill>
          <a:blip r:embed="rId2" cstate="print"/>
          <a:srcRect l="6154" t="2501" r="6153" b="2445"/>
          <a:stretch>
            <a:fillRect/>
          </a:stretch>
        </p:blipFill>
        <p:spPr bwMode="auto">
          <a:xfrm>
            <a:off x="4572000" y="1484784"/>
            <a:ext cx="4104456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61048"/>
            <a:ext cx="8229600" cy="2247528"/>
          </a:xfrm>
        </p:spPr>
        <p:txBody>
          <a:bodyPr/>
          <a:lstStyle/>
          <a:p>
            <a:pPr marL="0" indent="715963"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Гаметогенез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200" i="1" dirty="0" err="1" smtClean="0">
                <a:latin typeface="Times New Roman" pitchFamily="18" charset="0"/>
                <a:cs typeface="Times New Roman" pitchFamily="18" charset="0"/>
              </a:rPr>
              <a:t>gametogenesis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;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грек, </a:t>
            </a:r>
            <a:r>
              <a:rPr lang="en-US" sz="2200" i="1" dirty="0" err="1" smtClean="0">
                <a:latin typeface="Times New Roman" pitchFamily="18" charset="0"/>
                <a:cs typeface="Times New Roman" pitchFamily="18" charset="0"/>
              </a:rPr>
              <a:t>gametos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 —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жыныс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жыныс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клеткасы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 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genesis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шығу тегі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—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жыныс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жасушаларының жыныс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бездеріндегі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жүмыртқалық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даму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715963">
              <a:buNone/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Аталық жыныс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жасушалары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—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сперматозоидтардың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процесін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сперматогенез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спермиогенез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), ал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аналық жыныс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жасушалары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овоциттердің дамуын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''овогенез''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1506" name="Picture 2" descr="Картинки по запросу гаметогенез деген н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1038225"/>
            <a:ext cx="4286250" cy="2390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933056"/>
            <a:ext cx="8229600" cy="2592288"/>
          </a:xfrm>
        </p:spPr>
        <p:txBody>
          <a:bodyPr>
            <a:normAutofit/>
          </a:bodyPr>
          <a:lstStyle/>
          <a:p>
            <a:pPr marL="0" indent="715963"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Эмбрион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(грек,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embryon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ұрық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аталық және аналық жыныс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жасушаларынын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қосылуы нәтижесінде пайда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Ұрықтану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— 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жануарлар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мен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организмінде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жатыр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түтігінің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жоғарғы бөлігінде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ал суда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жануарларда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сулы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ортада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жүреді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К. Бэр –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эмбриологияның негізін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қалаушы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Эмбриондық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кезеңін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эмбриология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ғылымы зерттейді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s://upload.wikimedia.org/wikipedia/commons/thumb/2/21/Tubal_Pregnancy_with_embryo.jpg/800px-Tubal_Pregnancy_with_embryo.jpg"/>
          <p:cNvPicPr>
            <a:picLocks noChangeAspect="1" noChangeArrowheads="1"/>
          </p:cNvPicPr>
          <p:nvPr/>
        </p:nvPicPr>
        <p:blipFill>
          <a:blip r:embed="rId2" cstate="print"/>
          <a:srcRect t="14000" b="8998"/>
          <a:stretch>
            <a:fillRect/>
          </a:stretch>
        </p:blipFill>
        <p:spPr bwMode="auto">
          <a:xfrm>
            <a:off x="2411760" y="764705"/>
            <a:ext cx="4320480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97152"/>
            <a:ext cx="8229600" cy="1008112"/>
          </a:xfrm>
        </p:spPr>
        <p:txBody>
          <a:bodyPr>
            <a:normAutofit/>
          </a:bodyPr>
          <a:lstStyle/>
          <a:p>
            <a:pPr marL="0" indent="715963"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Овогенез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ovogenesis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лат.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ovum —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жұмыртқа,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genesis —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шығу тегі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  —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жұмыртқа жасушасының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Картинки по запросу овогенез деген не"/>
          <p:cNvPicPr>
            <a:picLocks noChangeAspect="1" noChangeArrowheads="1"/>
          </p:cNvPicPr>
          <p:nvPr/>
        </p:nvPicPr>
        <p:blipFill>
          <a:blip r:embed="rId2" cstate="print"/>
          <a:srcRect l="5389" t="16178" r="4150" b="3043"/>
          <a:stretch>
            <a:fillRect/>
          </a:stretch>
        </p:blipFill>
        <p:spPr bwMode="auto">
          <a:xfrm>
            <a:off x="2015716" y="1052736"/>
            <a:ext cx="5112568" cy="3424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188640"/>
            <a:ext cx="3034680" cy="1143000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Сатылары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042520"/>
            <a:ext cx="8568952" cy="1815480"/>
          </a:xfrm>
        </p:spPr>
        <p:txBody>
          <a:bodyPr>
            <a:normAutofit/>
          </a:bodyPr>
          <a:lstStyle/>
          <a:p>
            <a:pPr marL="4763" indent="-4763">
              <a:buNone/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өсімдік организмі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біртұтас жүйе ретінде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қалпына келмейтін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өзгерістерге ұшырайды.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Онтогенез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сатыларының ретімен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жүруін фитогормондар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өсімдік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органдарының арасында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толассыз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жүріп жататын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метаболиттер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алмасу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механизмі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қамтамасыз етеді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4536504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Жоғары сатылы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өсімдіктердің Онтогенезі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төрт сатыдан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тұрады: эмбрионалдық, ювенилдік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толықсып көбею және қартайып, тіршілігін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тоқтату.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Онтогенез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өсімдік жасушаларының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ұлпалары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органдарының құрылымдық және функционалдық жетілуі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жүріп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әр түрлі бөліктерінің арасындағы байланыстар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күрделілене түсіп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200" dirty="0"/>
          </a:p>
        </p:txBody>
      </p:sp>
      <p:pic>
        <p:nvPicPr>
          <p:cNvPr id="24578" name="Picture 2" descr="HumanEmbryogenesis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628800"/>
            <a:ext cx="4032448" cy="3211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476672"/>
            <a:ext cx="8305800" cy="578328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Ұрық жапырақшаларының дамуы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256213" y="1557338"/>
            <a:ext cx="3887787" cy="4291012"/>
          </a:xfrm>
        </p:spPr>
        <p:txBody>
          <a:bodyPr>
            <a:noAutofit/>
          </a:bodyPr>
          <a:lstStyle/>
          <a:p>
            <a:pPr marL="1588" indent="715963">
              <a:buNone/>
            </a:pP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Ұрық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жапырақшасы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fol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embryonal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 —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клеткалы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жануарлар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ұрығының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даму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денесінің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сыртында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гаструлация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тіндер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мен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органдар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қабаттар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Ұрық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жапырақшасын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ұрық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 smtClean="0">
                <a:latin typeface="Times New Roman" pitchFamily="18" charset="0"/>
                <a:cs typeface="Times New Roman" pitchFamily="18" charset="0"/>
              </a:rPr>
              <a:t>тақташалары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те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Көптеген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клеткалы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жануарларда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негізінен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ұрық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жапырақшасы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түзіледі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427672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95936" y="1340768"/>
            <a:ext cx="4572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17550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қабаты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— 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эктодерма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ортаңғысы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— 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мезодерма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қабаты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— 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энтодерма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Қағанақты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жануарларда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ұрықтық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ұрықтан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эктодерма, мезодерма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энтодерма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қабаттары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ажыратылады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Эктодерма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қабатынан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түзілген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ұрық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жапырақшасы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жабын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сезгіш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атқарады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Мезодермадан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түзілген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ұрық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жапырақшасы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қозғалтқыш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тіректік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қоректік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атқарып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ұрықтың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бөліктерін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бір-бірімен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байланыстырады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Ал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энтодермадан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түзілген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ұрық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жапырақшасы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қоректену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тыныс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алуды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6386" name="Picture 2" descr="Картинки по запросу зародышевые листки сло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3623380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6400" y="548680"/>
            <a:ext cx="5991200" cy="864096"/>
          </a:xfrm>
        </p:spPr>
        <p:txBody>
          <a:bodyPr/>
          <a:lstStyle/>
          <a:p>
            <a:r>
              <a:rPr lang="kk-KZ" dirty="0" smtClean="0"/>
              <a:t>Филогенез(жантану)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9532" y="1484784"/>
            <a:ext cx="84249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755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Филогенез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(гр. 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рһуіоп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түр, туыс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гр. 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genesis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шығу тегі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организмдер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топтарының тарихи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тұрғыдан қалыптасуы; организмнің тарихи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органикалық дүниенің, әр түрлі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тип, класс, отряд,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түрлердің эволюциясы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Жеке-дара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даму — онтогенез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даму — филогенез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табиғаттың біртұтас дамуының ажырамас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қырлары 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саналады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бір-біріне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өзара әсер етеді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 Филогения 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организмнің тарихи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Филогенез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терминін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1866 ж.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неміс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биологі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Э. Геккель (1834 — 1919)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ұсынады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Филогенез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процесін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оның заңдылықтарын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филогенетика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зерттейді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Филогенездік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зерттеулердің мақсаты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жануарлардың, өсімдіктердің, микроорганизмдердің эволюциялық өзгерістері негізінде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олардың тегін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организмдер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арасындағы туыстық байланыстарды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анықтау.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Ағылшын эволюцияшысы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Гарстанг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филогенезді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ұрпақтан-ұрпаққа өтетін олтогенез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пікір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айтты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Бұл пікірді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биологі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И. И. Шмальгаузен (1884-1963)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дамытып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филогенезді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онтогенездің белгілі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қатары деп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124744"/>
            <a:ext cx="66339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1.Гаметогенез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дегеніміз не?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2.Овогенез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, сперматогенездің үрдісі қандай?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3.Эмбриогенез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процесі туралы баяндаңыз?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4.Филогенез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үрдісі қай уақытта жүреді?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3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8229600" cy="1143000"/>
          </a:xfrm>
        </p:spPr>
        <p:txBody>
          <a:bodyPr/>
          <a:lstStyle/>
          <a:p>
            <a:r>
              <a:rPr lang="kk-KZ" dirty="0" smtClean="0"/>
              <a:t>Назарларыңызға рахмет!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9309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</TotalTime>
  <Words>209</Words>
  <Application>Microsoft Office PowerPoint</Application>
  <PresentationFormat>Экран (4:3)</PresentationFormat>
  <Paragraphs>40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Онтогенез</vt:lpstr>
      <vt:lpstr>Презентация PowerPoint</vt:lpstr>
      <vt:lpstr>Презентация PowerPoint</vt:lpstr>
      <vt:lpstr>Реттелу кезеңдері</vt:lpstr>
      <vt:lpstr>Презентация PowerPoint</vt:lpstr>
      <vt:lpstr>Презентация PowerPoint</vt:lpstr>
      <vt:lpstr>Презентация PowerPoint</vt:lpstr>
      <vt:lpstr>Сатылары</vt:lpstr>
      <vt:lpstr>Ұрық жапырақшаларының дамуы</vt:lpstr>
      <vt:lpstr>Презентация PowerPoint</vt:lpstr>
      <vt:lpstr>Филогенез(жантану)</vt:lpstr>
      <vt:lpstr>Презентация PowerPoint</vt:lpstr>
      <vt:lpstr>Назарларыңызға рахмет!</vt:lpstr>
    </vt:vector>
  </TitlesOfParts>
  <Company>office 2007 rus ent: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Онтогенез Филогенез Ұрық жапырақшаларының дамуы</dc:title>
  <dc:creator>User</dc:creator>
  <cp:lastModifiedBy>Пользователь Windows</cp:lastModifiedBy>
  <cp:revision>19</cp:revision>
  <dcterms:created xsi:type="dcterms:W3CDTF">2018-03-06T06:40:24Z</dcterms:created>
  <dcterms:modified xsi:type="dcterms:W3CDTF">2022-11-06T19:21:09Z</dcterms:modified>
</cp:coreProperties>
</file>