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7" r:id="rId2"/>
    <p:sldId id="278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80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4" autoAdjust="0"/>
    <p:restoredTop sz="94660"/>
  </p:normalViewPr>
  <p:slideViewPr>
    <p:cSldViewPr>
      <p:cViewPr varScale="1">
        <p:scale>
          <a:sx n="69" d="100"/>
          <a:sy n="69" d="100"/>
        </p:scale>
        <p:origin x="-13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339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159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85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374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80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0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675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779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72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64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811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B4D2A-6BB4-4B45-B393-27683A93686D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D82D6-C74E-456B-8E69-D00DC84ED9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30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36525"/>
            <a:ext cx="2102074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1006475" y="136525"/>
            <a:ext cx="6194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kk-KZ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М.Өтемісов атындағы Батыс Қазақстан университеті</a:t>
            </a:r>
          </a:p>
          <a:p>
            <a:pPr algn="ctr" eaLnBrk="1" hangingPunct="1"/>
            <a:r>
              <a:rPr lang="kk-KZ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Жаратылыстану-география факультеті</a:t>
            </a: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5405438" y="1997075"/>
            <a:ext cx="2159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kk-KZ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Биология және экология кафедрасы</a:t>
            </a:r>
            <a:endParaRPr lang="ru-RU" sz="2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7" name="TextBox 8"/>
          <p:cNvSpPr txBox="1">
            <a:spLocks noChangeArrowheads="1"/>
          </p:cNvSpPr>
          <p:nvPr/>
        </p:nvSpPr>
        <p:spPr bwMode="auto">
          <a:xfrm>
            <a:off x="4270375" y="4297363"/>
            <a:ext cx="4189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kk-KZ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Оқытушы: </a:t>
            </a:r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философия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окторы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PhD</a:t>
            </a:r>
            <a:endParaRPr lang="kk-KZ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Кожагалиева Р.Ж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8" name="TextBox 9"/>
          <p:cNvSpPr txBox="1">
            <a:spLocks noChangeArrowheads="1"/>
          </p:cNvSpPr>
          <p:nvPr/>
        </p:nvSpPr>
        <p:spPr bwMode="auto">
          <a:xfrm>
            <a:off x="3379788" y="6184900"/>
            <a:ext cx="1782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Орал, 2022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9" name="TextBox 1"/>
          <p:cNvSpPr txBox="1">
            <a:spLocks noChangeArrowheads="1"/>
          </p:cNvSpPr>
          <p:nvPr/>
        </p:nvSpPr>
        <p:spPr bwMode="auto">
          <a:xfrm>
            <a:off x="2195513" y="3197225"/>
            <a:ext cx="3725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latin typeface="Times New Roman" pitchFamily="18" charset="0"/>
                <a:cs typeface="Times New Roman" pitchFamily="18" charset="0"/>
              </a:rPr>
              <a:t>Өсімдіктер физиологиясы</a:t>
            </a:r>
          </a:p>
        </p:txBody>
      </p:sp>
    </p:spTree>
    <p:extLst>
      <p:ext uri="{BB962C8B-B14F-4D97-AF65-F5344CB8AC3E}">
        <p14:creationId xmlns:p14="http://schemas.microsoft.com/office/powerpoint/2010/main" val="352364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611559" y="549275"/>
            <a:ext cx="7920881" cy="322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Тақырыбы: </a:t>
            </a:r>
            <a:r>
              <a:rPr lang="kk-KZ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Өсімдіктердің </a:t>
            </a:r>
            <a:r>
              <a:rPr lang="kk-KZ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минералдық қоректену </a:t>
            </a:r>
            <a:r>
              <a:rPr lang="kk-KZ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физиологиясы.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Макроэлементтің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физиологиялық ролі.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kk-KZ" sz="1400" b="1" dirty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endParaRPr lang="kk-KZ" alt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.Өсімдік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организмінің тіршілігіне қажетті элементтер.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2.Өсімдіктің химиялық құрамы</a:t>
            </a:r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3.Өсімдіктің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таңдап қоректену қасиеті мен қоректік заттарды сіңіру динамикасы</a:t>
            </a:r>
          </a:p>
        </p:txBody>
      </p:sp>
    </p:spTree>
    <p:extLst>
      <p:ext uri="{BB962C8B-B14F-4D97-AF65-F5344CB8AC3E}">
        <p14:creationId xmlns:p14="http://schemas.microsoft.com/office/powerpoint/2010/main" val="297883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1000108"/>
            <a:ext cx="80010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Агрохимия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өсімдіктің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топырақтың және тыңайтқыштардың өзара қатынасын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ауыл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шаруашылығы дақылдарының өнімін арттырып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жақсарту үшін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топырақ құнарлылығын ұдайы жоғарылатуды зерттейтін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ғылым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Агрохимия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биологиялық және химиялық 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Өсімдік шаруашылығын дамытуда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жетілдіруде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тыңайтқыш қолдану ең тиімді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әдістің бірі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есептелетіндіктен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агрохимияның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агрономия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ілімдерінің ішіндегі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Агрономиялық химияның мақсаты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өсімдіктің қоректенуіне қолайлы жағдай жасау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тыңайтқыштардың жеке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түрлері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формаларының топырақпен әрекеттесуін зерттеу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оларды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қолданудың тиімді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әдістерін анықтау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428604"/>
            <a:ext cx="77153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Агрохимия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ғылымының жетістіктерін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қазіргі кезеңде оның алдында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шешуді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қажет ететін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деттер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анықталды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Өсімдіктің қоректенуі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оның өсу кезеңдерінде жүретін органикалық және минералдық заттардың алмасу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құбылысын зерттеу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Физиологиялық-биохимиялық процестерді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қоректік элементтердің рөлін тереңірек талдау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•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Егіншілікте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қоректік заттардың айналымы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балансын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Тыңайтқыш қолдануға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топырақтың қасиеті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құнарлылығының өзгеруін зерттеу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 құнарлылығын артты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жолдарын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белгілеу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•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Өсірілетін дақылдардың биологиялық ерекшеліктеріне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сәйкес әрбір аймақ топырағының ғылыми тұрғыдан айқындалған, қоректік элементтердің жылжымалы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түрлерімен қамтамасыз етілуі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деңгейін жасау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•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Тыңайтқыштың қоршаған ортаға тигізетін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зиянды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әсерін төмендету жолдарын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іздестіру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•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 өнімінің сандық және сапалық көрсеткіштерінің мөлшерін қалыптастыру.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•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 құрамындағы макро-микроэлементтер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мөлшерінің шекті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деңгейін белгілеу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785794"/>
            <a:ext cx="3880236" cy="2471752"/>
          </a:xfrm>
        </p:spPr>
      </p:pic>
      <p:pic>
        <p:nvPicPr>
          <p:cNvPr id="5" name="Рисунок 4" descr="akp6-534x3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796230"/>
            <a:ext cx="4000528" cy="2472236"/>
          </a:xfrm>
          <a:prstGeom prst="rect">
            <a:avLst/>
          </a:prstGeom>
        </p:spPr>
      </p:pic>
      <p:pic>
        <p:nvPicPr>
          <p:cNvPr id="8" name="Рисунок 7" descr="0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500438"/>
            <a:ext cx="4000528" cy="2928958"/>
          </a:xfrm>
          <a:prstGeom prst="rect">
            <a:avLst/>
          </a:prstGeom>
        </p:spPr>
      </p:pic>
      <p:pic>
        <p:nvPicPr>
          <p:cNvPr id="9" name="Рисунок 8" descr="1403751441_semina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3429000"/>
            <a:ext cx="3714776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ryanishnikov D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85728"/>
            <a:ext cx="2857520" cy="35902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642910" y="3857628"/>
            <a:ext cx="81439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Орыстың ұлы ғалымы,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академик Д.Н.Прянишников,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тыңайтқышты тиімді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қолдану топырақ химиясымен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өсімдіктер физиологиясымен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тығыз байланыстыру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арқасында ғана мүмкін болатындығын көрсетті.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қатар өсімдік, топырақ, тыңайтқыштар арасындағы өзара әсерін зерттеуде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климат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тағы басқа факторлардың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тигізетін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әсерін ескерту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қажет деген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Д.Н.Прянишников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объектілер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арасындағы өзара 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қарапайым үшбұрыш түрінде өрнектеді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1500174"/>
            <a:ext cx="828680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 smtClean="0"/>
              <a:t> 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Өсімдіктің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химиялық құрамы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өсімдік тұлғасын құратын органикалық және минералдық заттар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Өсімдік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клеткасының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химиялық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құрамында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су–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70%, 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белоктар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15%, 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көмірсулар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%, амин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қышқылдары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– 0,4%, 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нуклеотидтер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0,4%, 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липидтер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– 2%, 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бейорганикалық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заттар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Mg, Ca,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, Na, K, Fe, Zn, Cu, Mo) – 1,5%,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ДНК – 0,5%, РНК – 0,8%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Клетканың құрамындағы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су бос (95%)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және байланыс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түрінде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(5%)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кездеседі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Өсімдіктің химиялық құрамы өсімдік өскен жер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жағдайына, жасына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сортына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тәуліктік, вегетац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мерзіміне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өзгеріп отырады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Өсімдіктің химиялық құрамы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785926"/>
            <a:ext cx="8249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Әдетте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пісіп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жетілген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тұқымда құрғақ зат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мөлшері көбірек болады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Өсімдіктегі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макроэлементтердің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құрғақ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заттар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 азот, фосфор,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калий,кальций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 магний,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күкірт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темір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мөлшері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0,01 – 5,0%-дай, ал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микроэлементтердің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бор, молибден, мыс, марганец, 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мырыш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 кобальт, 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йод,фтор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мөлшері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0,001 – 0,00001%-дай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мөлшерде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ультрамикроэлементтер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–рубидий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 цезий, селен, кадмий,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күміс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сынап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т.б., ал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органикалық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заттардан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көмірсу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қант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 крахмал, клетчатка, глюкоза, фруктоза, сахароза, т.б.), белок, май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Өсімдіктің химиялық құрамы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285860"/>
            <a:ext cx="88582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Минералдық заттар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тұз түрінде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KCl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т.б.)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кездеседі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клетканың осмостық қысымын және қышқылды-сілтілі тепе-теңдікті бір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қалыпты деңгейде ұстап тұрады.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Май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 май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тектес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заттар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өсімдік тұқымы өнген кезде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энергет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пайдаланылады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Өсімдіктегі 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белок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алмасу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процесіне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қатысып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реттейді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ферменттер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өсімдік тіршілігіндегі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биол.-хим.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реакциялардың жүруін тездетеді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Өсімдік құрамында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түзілетін витаминдер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мөлшері көп болмағанмен, олардың өсімдік тіршілігіне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және жануарлар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организміне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маңызы зор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Өсімдіктің химиялық құрамын өзгертуде түрлі селекциялық, агротехниакалық,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т.б.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шаралар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қолдана отырып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өсімдіктің майлылығы, қанттылығы, өнімділігі арттырылып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т.б.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жаңа сорттар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алынады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0"/>
            <a:ext cx="8229600" cy="1219200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Өсімдіктің химиялық құрамы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://s019.radikal.ru/i638/1509/ff/d09733f987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68760"/>
            <a:ext cx="8001056" cy="516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Өсімдіктің қоректенуі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043890" cy="4905396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Өсімдіктің қоректенуі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өсімдіктердің қоршаған ортадан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бейорганикалық қосылыстарды қабылдап, бойына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сіңіруі және олардың өсімдік бөліктерінің қалыптасуы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жаңаруына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функцияларының энергиямен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қамтамасыз етілуіне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қолданылатын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органик.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заттарға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айналуы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Фотосинтез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өсімдіктің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минералдық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қоректенуі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ашылған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өсімдіктердің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ауамен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топырақ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қоректену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көзі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анықталды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Топырақ арқылы өсімдіктің қаректенуі минералдық қосылыстар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топырақтағы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органик.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заттар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арқылы жүзеге асады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229600" cy="1219200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Өсімдіктің қоректенуі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928670"/>
            <a:ext cx="8929718" cy="5715016"/>
          </a:xfrm>
        </p:spPr>
        <p:txBody>
          <a:bodyPr>
            <a:noAutofit/>
          </a:bodyPr>
          <a:lstStyle/>
          <a:p>
            <a:pPr algn="just"/>
            <a:r>
              <a:rPr lang="ru-RU" sz="2200" dirty="0" smtClean="0"/>
              <a:t>   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Өсімдіктердің қоректенуі үшін көміртек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(С), оттек (О),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сутек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(Н), азот 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N),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фосфор 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P),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күкірт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S),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калий 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K),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кальций 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Ca),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магний 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Mg),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темір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Fe),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т.б.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қажет.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Қоректік заттарды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өсімдік көмірқышқыл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газ (СО2)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түрінде ауадан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су (Н2О)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және минералдық тұздар иондары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түрінде топырақтан алады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;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азотты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тамыры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арқылы сіңіргенде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нитратты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аммоний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тұздары түрінде қабылдайды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ауадағы молекулярлы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азоттың еркін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қозғалыстағы түрін өсімдіктер жеңіл қабылдайды немесе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азотжинаушы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микроорганизмдердің көмегі арқылы сіңіреді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қалған элементтер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ион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алмасу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процесінде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катиондар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түрінде тамыр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клеткалары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арқылы сіңіріледі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үшін топырақта ауа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алмасып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тамыр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оттекпен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демалуы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қажет.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Жоғарыда аталған макроэлементтермен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қатар өсімдіктің қаректенуіне микроэлементтер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 мыс 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Cu),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бор 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B),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марганец 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),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мырыш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Zn),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молибден 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Mo),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кобальт (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Co),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т.б.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қажет.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Өсімдік ағзаларына енген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қоректік элементтер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алмасу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процесіне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қосылады.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Өсімдіктің қоректенуі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Өсімдіктердің қоректенуі микроорганизмдердің тіршілігімен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тығыз 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Кейбір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өсімдіктер гетеротрофты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дайын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органик.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заттармен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қоректенеді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тіршілікке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бейім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паразитті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жартылай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паразитті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өсімдіктер толық гетеротрофты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қоректенуге көшеді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гетеротрофты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ағзалар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Өлі органикалық қалдықтармен қоректенуді сапрофиттік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мұндай өсімдіктерді сапрофиттер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Өсімдіктің көпшілігі көмірқышқыл газын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сіңіріп,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оны органик.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қосылыстарға айналдырады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Қоректенудің бұл түрін автотрофты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Мұндай қоректену барлық жоғ.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сатыдағы өсімдіктерге, балдырларға және кейбір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бактерияларға тән.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Гетеротрофты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өсімдіктер өлі органикалық қалдықтарды алғашқы минералдық заттарға дейін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ыдыратады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Өсімдіктің қоректенуі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  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шаруашылығында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қаректенуін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реттеп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органикалық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минералды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тыңайтқыштарды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топырақтың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құнарлылығы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дақылдың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физиологиялық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ерекшеліктері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элементтерді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шығаруы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қолайлы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режимі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алынады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қаректенуі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арқасында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органдардың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заттың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жиналуы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ақырында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жемісі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тұқымының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жетілуіне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энергия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қаректенуі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жүруі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тұзды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топырақтарды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мелиорациялау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топырақты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өңдеу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арам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шөппен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күрес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агротех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шаралар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қаректенуіне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табиғатта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заттардың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биогеохимия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айналымы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жүреді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395288" y="1196975"/>
            <a:ext cx="82089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Бақылау сұрақтары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1.Тамыр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арқылы қоректену процестерін зерттеу тарихы.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2.Минералды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қоректенудің маңызы.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17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517</Words>
  <Application>Microsoft Office PowerPoint</Application>
  <PresentationFormat>Экран (4:3)</PresentationFormat>
  <Paragraphs>45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Өсімдіктің химиялық құрамы</vt:lpstr>
      <vt:lpstr>Өсімдіктің химиялық құрамы</vt:lpstr>
      <vt:lpstr>Өсімдіктің химиялық құрамы</vt:lpstr>
      <vt:lpstr>Өсімдіктің қоректенуі</vt:lpstr>
      <vt:lpstr>Өсімдіктің қоректенуі</vt:lpstr>
      <vt:lpstr>Өсімдіктің қоректенуі</vt:lpstr>
      <vt:lpstr>Өсімдіктің қоректенуі</vt:lpstr>
      <vt:lpstr>Презентация PowerPoint</vt:lpstr>
      <vt:lpstr>Назарларыңызға рахмет!</vt:lpstr>
    </vt:vector>
  </TitlesOfParts>
  <Company>WolfishLair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Пользователь Windows</cp:lastModifiedBy>
  <cp:revision>23</cp:revision>
  <dcterms:created xsi:type="dcterms:W3CDTF">2015-09-21T17:27:05Z</dcterms:created>
  <dcterms:modified xsi:type="dcterms:W3CDTF">2022-11-07T08:43:03Z</dcterms:modified>
</cp:coreProperties>
</file>