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91" r:id="rId3"/>
    <p:sldId id="258" r:id="rId4"/>
    <p:sldId id="279" r:id="rId5"/>
    <p:sldId id="275" r:id="rId6"/>
    <p:sldId id="272" r:id="rId7"/>
    <p:sldId id="260" r:id="rId8"/>
    <p:sldId id="257" r:id="rId9"/>
    <p:sldId id="259" r:id="rId10"/>
    <p:sldId id="261" r:id="rId11"/>
    <p:sldId id="262" r:id="rId12"/>
    <p:sldId id="263" r:id="rId13"/>
    <p:sldId id="264" r:id="rId14"/>
    <p:sldId id="268" r:id="rId15"/>
    <p:sldId id="270" r:id="rId16"/>
    <p:sldId id="292" r:id="rId17"/>
    <p:sldId id="28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12" autoAdjust="0"/>
    <p:restoredTop sz="94660"/>
  </p:normalViewPr>
  <p:slideViewPr>
    <p:cSldViewPr>
      <p:cViewPr>
        <p:scale>
          <a:sx n="75" d="100"/>
          <a:sy n="75" d="100"/>
        </p:scale>
        <p:origin x="-1002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9B%D0%B0%D1%82%D1%8B%D0%BD_%D1%82%D1%96%D0%BB%D1%96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0" y="136468"/>
            <a:ext cx="1849666" cy="18780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5840" y="136473"/>
            <a:ext cx="6195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М.Өтемісов атындағы Батыс Қазақстан университеті</a:t>
            </a:r>
          </a:p>
          <a:p>
            <a:pPr algn="ctr"/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Жаратылыстану-география факультеті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04954" y="1997365"/>
            <a:ext cx="2160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және экология кафедрасы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70819" y="4298059"/>
            <a:ext cx="4189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Оқытушы: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окторы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endParaRPr lang="kk-KZ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Кожагалиева Р.Ж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79720" y="6185140"/>
            <a:ext cx="1782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Орал, 2022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5737" y="3196828"/>
            <a:ext cx="3726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физиологиясы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04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8136904" cy="2603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ақырыбы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Транспирация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. Жапырақ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транспирация органы</a:t>
            </a:r>
            <a:endParaRPr lang="ru-RU" alt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Транспирация процессінің физиологиялық мәні</a:t>
            </a:r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Жапырақ транспирация органы</a:t>
            </a:r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91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8548" y="1375913"/>
            <a:ext cx="2744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278605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/>
              <a:t> 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7664" y="2204864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1500174"/>
            <a:ext cx="34290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b="1" dirty="0" smtClean="0"/>
              <a:t>Транспирация</a:t>
            </a:r>
            <a:endParaRPr lang="ru-RU" sz="40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1285860"/>
            <a:ext cx="4178179" cy="503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714348" y="2285992"/>
            <a:ext cx="34290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Транспирация (транс... және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  <a:hlinkClick r:id="rId3" tooltip="Латын тілі"/>
              </a:rPr>
              <a:t>лат.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a-Latn" sz="2800" dirty="0" smtClean="0">
                <a:latin typeface="Times New Roman" pitchFamily="18" charset="0"/>
                <a:cs typeface="Times New Roman" pitchFamily="18" charset="0"/>
              </a:rPr>
              <a:t>spіro'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– дем аламын, дем шығарамын) – өсімдіктің суды буландыруы; 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Күрделі физиологиялық процесс.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34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500174"/>
            <a:ext cx="807249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Тыныс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саңылаулық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ранспирация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ашық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жағдайда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булануымен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көмір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қышқыл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газы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сіңіріліп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 фотосинтез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жүреді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Оттектің бөлінуіне қолайлы жағдай туады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Бұл кезде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кутикулалық Транспирацияның үлес салмағы төмен болады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да,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керісінше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тыныс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саңылаулары жабық жағдайда оның шамасы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арта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түседі.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Мұндай жағдай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Транспирация мен фотосинтез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процесінің арасында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екенін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көрсетеді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131250"/>
            <a:ext cx="84249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055" y="692696"/>
            <a:ext cx="76438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Өсімдіктегі судың булануы екі жолмен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жүреді: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428868"/>
            <a:ext cx="4357686" cy="3884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5072066" y="2357430"/>
            <a:ext cx="378621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k-K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Саңылаулық транспирация</a:t>
            </a:r>
            <a:endParaRPr lang="en-US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kk-K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Кутикулярлық транспирация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55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204864"/>
            <a:ext cx="849694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Судың 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ксилемадан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мезофиллдың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осмостың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борпылдақ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ұлпасына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мезофиллдің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борпылдақ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ұлпасынан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суб-саңылау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кеңістікке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булану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суб-саңылау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кеңістіктен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саңылау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тесіктер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(диффузия)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атмосфераға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қозғалады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253519"/>
            <a:ext cx="8071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Транспирация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</a:t>
            </a:r>
            <a:r>
              <a:rPr lang="kk-KZ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зінде судың жүріп өтетін жолы 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32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0490" y="1387211"/>
            <a:ext cx="8568952" cy="431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kk-KZ" altLang="zh-CN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Диффузия (лат. </a:t>
            </a:r>
            <a:r>
              <a:rPr lang="en-US" altLang="zh-CN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kk-KZ" altLang="zh-CN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zh-CN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ffus</a:t>
            </a:r>
            <a:r>
              <a:rPr lang="kk-KZ" altLang="zh-CN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zh-CN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– </a:t>
            </a:r>
            <a:r>
              <a:rPr lang="kk-KZ" altLang="zh-CN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таралу, жайылу) </a:t>
            </a:r>
            <a:r>
              <a:rPr lang="kk-KZ" altLang="zh-CN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–молекулалардың </a:t>
            </a:r>
            <a:r>
              <a:rPr lang="kk-KZ" altLang="zh-CN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жылулық қозғалысы салдарынан </a:t>
            </a:r>
            <a:r>
              <a:rPr lang="kk-KZ" altLang="zh-CN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шекаралас </a:t>
            </a:r>
            <a:r>
              <a:rPr lang="kk-KZ" altLang="zh-CN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 әр түрлі заттардың бір-біріне өту құбылысы</a:t>
            </a:r>
            <a:r>
              <a:rPr lang="kk-KZ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kk-KZ" altLang="zh-CN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kk-KZ" altLang="zh-CN" sz="28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Транспирация </a:t>
            </a:r>
            <a:r>
              <a:rPr lang="kk-KZ" altLang="zh-CN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өсімдіктердің жер үсті бөліктерінен су булану болып </a:t>
            </a:r>
            <a:r>
              <a:rPr lang="kk-KZ" altLang="zh-CN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endParaRPr lang="en-US" altLang="zh-CN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k-KZ" altLang="zh-CN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altLang="zh-CN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Судың 95-99</a:t>
            </a:r>
            <a:r>
              <a:rPr lang="kk-KZ" altLang="zh-CN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kk-KZ" altLang="zh-CN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ауаға буланады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endParaRPr lang="en-US" altLang="zh-CN" sz="2800" dirty="0">
              <a:solidFill>
                <a:srgbClr val="000000"/>
              </a:solidFill>
              <a:latin typeface="Arial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334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3" y="1660525"/>
            <a:ext cx="5932487" cy="354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40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7784" y="487122"/>
            <a:ext cx="63367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ранспирация–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өсімдіктің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суды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буландыруы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физиологиялық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процесс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0908"/>
            <a:ext cx="8412608" cy="5186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334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420888"/>
            <a:ext cx="2038052" cy="1939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36912"/>
            <a:ext cx="4104456" cy="3770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29679" y="1116966"/>
            <a:ext cx="6074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err="1" smtClean="0">
                <a:solidFill>
                  <a:srgbClr val="002060"/>
                </a:solidFill>
              </a:rPr>
              <a:t>Жапырақ</a:t>
            </a:r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</a:rPr>
              <a:t>саңылауы</a:t>
            </a:r>
            <a:r>
              <a:rPr lang="ru-RU" sz="3600" b="1" dirty="0" smtClean="0">
                <a:solidFill>
                  <a:srgbClr val="002060"/>
                </a:solidFill>
              </a:rPr>
              <a:t>(устьица)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20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568952" cy="6048672"/>
          </a:xfrm>
        </p:spPr>
        <p:txBody>
          <a:bodyPr>
            <a:noAutofit/>
          </a:bodyPr>
          <a:lstStyle/>
          <a:p>
            <a:pPr algn="l"/>
            <a:endPara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kk-KZ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Жанаспалы жасушалар қозғалу механизімі күрделі және барлығында бірдей емес . </a:t>
            </a:r>
          </a:p>
          <a:p>
            <a:pPr algn="l"/>
            <a:r>
              <a:rPr lang="kk-KZ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Тургор қысымы жоғарлағанда  саңлау( устьица) ашылады. Тургор қысымы өзгеруінде маңызды ролді калий ионы атқарады.</a:t>
            </a:r>
          </a:p>
          <a:p>
            <a:pPr algn="l"/>
            <a:r>
              <a:rPr lang="kk-KZ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Тургор қысымы төмендегенде саңлау жабылады</a:t>
            </a:r>
            <a:r>
              <a:rPr lang="kk-KZ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31" y="3962400"/>
            <a:ext cx="695642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820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548680"/>
            <a:ext cx="8485368" cy="56612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Мезофилл (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mesos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phyllon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жапырақ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морфологиялық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атқаратын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жағынан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бір-бірінен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азды-көпті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айырмасы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бағаналы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борпылдақ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ұлпадан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Жасуша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құрамындағы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хлоропластарға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байла­нысты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бөлімнің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реңі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жасыл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болатындықтан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мезофилл хлоренхима (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грекше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chloros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жасыл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enqchyma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құйылған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аталады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20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70025"/>
          </a:xfrm>
        </p:spPr>
        <p:txBody>
          <a:bodyPr>
            <a:normAutofit/>
          </a:bodyPr>
          <a:lstStyle/>
          <a:p>
            <a:r>
              <a:rPr lang="kk-KZ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Ксилема/флоэма </a:t>
            </a:r>
            <a:endParaRPr lang="ru-RU" sz="4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340768"/>
            <a:ext cx="8712968" cy="5112568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Өткізгіш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шоқтар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әдетте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жүйке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аталып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жапырақтың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мезо­филл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бөлімінде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тор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түзіп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орналасады</a:t>
            </a:r>
            <a:r>
              <a:rPr lang="ru-RU" sz="9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9600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Кейде</a:t>
            </a:r>
            <a:r>
              <a:rPr lang="ru-RU" sz="9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жүйкенің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флоэмасы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ксилемасының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камбий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сақталады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Шоқтың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ксилемасы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жапырақтың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үстіңгі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бетіне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флоэмасы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астыңғы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бетіне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орналасады</a:t>
            </a:r>
            <a:r>
              <a:rPr lang="ru-RU" sz="96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20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1052736"/>
            <a:ext cx="8131085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070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2171967"/>
            <a:ext cx="8448675" cy="46386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916832"/>
            <a:ext cx="3664014" cy="44644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15816" y="6926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70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196752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Бақылау сұрақтары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/>
              <a:t> </a:t>
            </a:r>
            <a:endParaRPr lang="ru-RU" sz="2400" dirty="0"/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1.Транспирация процесінің көрсеткіштері?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2.Транспирация процесінің физиологиялық маңызы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3.Транспирация процесіне сыртқы жағдайлардың әсері.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4.Устьица құрылысы және қозғалу механизмі.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26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50955" y="2852936"/>
            <a:ext cx="45394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Назарларыңызға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рахмет!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70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648</TotalTime>
  <Words>313</Words>
  <Application>Microsoft Office PowerPoint</Application>
  <PresentationFormat>Экран (4:3)</PresentationFormat>
  <Paragraphs>51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Ксилема/флоэма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Култасова Сериккул Утеновна</dc:creator>
  <cp:lastModifiedBy>Пользователь Windows</cp:lastModifiedBy>
  <cp:revision>39</cp:revision>
  <dcterms:created xsi:type="dcterms:W3CDTF">2016-01-09T04:13:43Z</dcterms:created>
  <dcterms:modified xsi:type="dcterms:W3CDTF">2022-11-06T20:32:09Z</dcterms:modified>
</cp:coreProperties>
</file>